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5" r:id="rId9"/>
    <p:sldId id="262" r:id="rId10"/>
    <p:sldId id="266" r:id="rId11"/>
    <p:sldId id="267" r:id="rId12"/>
    <p:sldId id="268" r:id="rId13"/>
    <p:sldId id="264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9C5AAD-D25B-4505-987F-BC1208F9696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3F082B-FFAE-4854-93B2-0D493041C2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317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3F082B-FFAE-4854-93B2-0D493041C21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3839925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31.1.2012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VY_52_INOVACE_12_VLASTIVĚDA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Česká republika-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Kraj Vysočina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- 5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Kraj Vysočina</a:t>
            </a:r>
            <a:endParaRPr lang="cs-CZ" dirty="0"/>
          </a:p>
        </p:txBody>
      </p:sp>
      <p:pic>
        <p:nvPicPr>
          <p:cNvPr id="4" name="Obrázek 3" descr="liberec znak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46" y="2204864"/>
            <a:ext cx="3515560" cy="42456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liberec map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331624" y="0"/>
            <a:ext cx="9668982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Krajské město</a:t>
            </a:r>
            <a:r>
              <a:rPr lang="cs-CZ" dirty="0" smtClean="0"/>
              <a:t> – Jihlava</a:t>
            </a:r>
          </a:p>
          <a:p>
            <a:r>
              <a:rPr lang="cs-CZ" u="sng" dirty="0" smtClean="0"/>
              <a:t>Významná města</a:t>
            </a:r>
            <a:r>
              <a:rPr lang="cs-CZ" dirty="0" smtClean="0"/>
              <a:t> – Havlíčkův Brod, Žďár nad Sázavou, Třebíč, Pelhřimov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Pohoří:</a:t>
            </a:r>
            <a:r>
              <a:rPr lang="cs-CZ" dirty="0" smtClean="0"/>
              <a:t> Českomoravská vrchovina</a:t>
            </a:r>
            <a:endParaRPr lang="cs-CZ" sz="2400" dirty="0" smtClean="0"/>
          </a:p>
          <a:p>
            <a:pPr>
              <a:buNone/>
            </a:pPr>
            <a:r>
              <a:rPr lang="cs-CZ" dirty="0" smtClean="0"/>
              <a:t>                 Žďárské vrchy</a:t>
            </a:r>
          </a:p>
          <a:p>
            <a:pPr>
              <a:buNone/>
            </a:pPr>
            <a:r>
              <a:rPr lang="cs-CZ" dirty="0" smtClean="0"/>
              <a:t>                 Železné hory</a:t>
            </a:r>
          </a:p>
          <a:p>
            <a:pPr>
              <a:buNone/>
            </a:pPr>
            <a:r>
              <a:rPr lang="cs-CZ" dirty="0" smtClean="0"/>
              <a:t>                 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</a:t>
            </a:r>
          </a:p>
          <a:p>
            <a:pPr>
              <a:buNone/>
            </a:pPr>
            <a:r>
              <a:rPr lang="cs-CZ" sz="2400" dirty="0" smtClean="0"/>
              <a:t>               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4" name="Obrázek 3" descr="liberec kote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3347608"/>
            <a:ext cx="4680520" cy="351039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Řeky</a:t>
            </a:r>
            <a:r>
              <a:rPr lang="cs-CZ" dirty="0" smtClean="0"/>
              <a:t> – Sázava, Svratka, </a:t>
            </a:r>
            <a:r>
              <a:rPr lang="cs-CZ" dirty="0" err="1" smtClean="0"/>
              <a:t>Želivka</a:t>
            </a:r>
            <a:endParaRPr lang="cs-CZ" dirty="0" smtClean="0"/>
          </a:p>
        </p:txBody>
      </p:sp>
      <p:pic>
        <p:nvPicPr>
          <p:cNvPr id="4" name="Obrázek 3" descr="800px-Sázava_River_(CZE)_at_Kliment's_Vi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2780928"/>
            <a:ext cx="5220072" cy="39150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Hospodářství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Průmysl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Zemědělství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Strojírenský</a:t>
            </a:r>
          </a:p>
          <a:p>
            <a:r>
              <a:rPr lang="cs-CZ" dirty="0" smtClean="0"/>
              <a:t>Textilní</a:t>
            </a:r>
          </a:p>
          <a:p>
            <a:r>
              <a:rPr lang="cs-CZ" dirty="0" smtClean="0"/>
              <a:t>Sklářský</a:t>
            </a:r>
          </a:p>
          <a:p>
            <a:r>
              <a:rPr lang="cs-CZ" dirty="0" smtClean="0"/>
              <a:t>Dřevozpracující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Brambory, řepka olejka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Karel Havlíček Borovský</a:t>
            </a:r>
          </a:p>
          <a:p>
            <a:r>
              <a:rPr lang="cs-CZ" dirty="0" smtClean="0"/>
              <a:t>Jaroslav Hašek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Zajímavá místa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Telč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Zelená Hora</a:t>
            </a:r>
            <a:endParaRPr lang="cs-CZ" dirty="0"/>
          </a:p>
        </p:txBody>
      </p:sp>
      <p:pic>
        <p:nvPicPr>
          <p:cNvPr id="7" name="Zástupný symbol pro obsah 6" descr="liberec.jpe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179512" y="2420888"/>
            <a:ext cx="4446495" cy="3201477"/>
          </a:xfrm>
        </p:spPr>
      </p:pic>
      <p:pic>
        <p:nvPicPr>
          <p:cNvPr id="8" name="Zástupný symbol pro obsah 7" descr="liberec ještěd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716016" y="2492896"/>
            <a:ext cx="4427984" cy="304423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Zajímavá místa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Kámen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Dukovany</a:t>
            </a:r>
            <a:endParaRPr lang="cs-CZ" dirty="0"/>
          </a:p>
        </p:txBody>
      </p:sp>
      <p:pic>
        <p:nvPicPr>
          <p:cNvPr id="7" name="Zástupný symbol pro obsah 6" descr="liberec.jpe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179512" y="2420888"/>
            <a:ext cx="4262321" cy="3201477"/>
          </a:xfrm>
        </p:spPr>
      </p:pic>
      <p:pic>
        <p:nvPicPr>
          <p:cNvPr id="8" name="Zástupný symbol pro obsah 7" descr="liberec ještěd.jpg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tretch>
            <a:fillRect/>
          </a:stretch>
        </p:blipFill>
        <p:spPr>
          <a:xfrm>
            <a:off x="4644008" y="2420888"/>
            <a:ext cx="4320480" cy="324036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Karel Havlíček Borovský</a:t>
            </a:r>
          </a:p>
          <a:p>
            <a:r>
              <a:rPr lang="cs-CZ" smtClean="0"/>
              <a:t>Jan Karafiát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Pracovní </a:t>
            </a:r>
            <a:r>
              <a:rPr lang="cs-CZ" dirty="0" smtClean="0"/>
              <a:t>list -  </a:t>
            </a:r>
            <a:r>
              <a:rPr lang="cs-CZ" sz="4000" dirty="0" smtClean="0"/>
              <a:t>pracuj s mapou ČR</a:t>
            </a:r>
            <a:br>
              <a:rPr lang="cs-CZ" sz="4000" dirty="0" smtClean="0"/>
            </a:b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Zahraj si na objevitele a pokus se najít a podtrhnout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ve </a:t>
            </a:r>
            <a:r>
              <a:rPr lang="cs-CZ" dirty="0" smtClean="0"/>
              <a:t>větách jména řek protékajících krajem Vysočina.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Ať ji hlava nebolí.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Marta jásá za vaším stanem.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Nový kus vrat Karel už opravil.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Bohužel </a:t>
            </a:r>
            <a:r>
              <a:rPr lang="cs-CZ" dirty="0" err="1" smtClean="0">
                <a:solidFill>
                  <a:srgbClr val="FFC000"/>
                </a:solidFill>
              </a:rPr>
              <a:t>Ivka</a:t>
            </a:r>
            <a:r>
              <a:rPr lang="cs-CZ" dirty="0" smtClean="0">
                <a:solidFill>
                  <a:srgbClr val="FFC000"/>
                </a:solidFill>
              </a:rPr>
              <a:t> neudělala úkol.</a:t>
            </a:r>
          </a:p>
          <a:p>
            <a:endParaRPr lang="cs-CZ" dirty="0" smtClean="0"/>
          </a:p>
          <a:p>
            <a:r>
              <a:rPr lang="cs-CZ" dirty="0" smtClean="0"/>
              <a:t>Po vyluštění ukaž řeky na mapě ČR.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85000" lnSpcReduction="20000"/>
          </a:bodyPr>
          <a:lstStyle/>
          <a:p>
            <a:r>
              <a:rPr lang="pl-PL" dirty="0" smtClean="0"/>
              <a:t>Wikipedia. </a:t>
            </a:r>
            <a:r>
              <a:rPr lang="pl-PL" i="1" dirty="0" smtClean="0"/>
              <a:t>Wikipedia</a:t>
            </a:r>
            <a:r>
              <a:rPr lang="pl-PL" dirty="0" smtClean="0"/>
              <a:t> [online]. [cit. 2012-01-07]. Dostupné z: http://cs.wikipedia.org/wiki/Kraj_Vyso%C4%8Dina%C3%BD_kraj12-01-07]. Dostupné z: http://www.cukrar.cz/show.asp?id=1031l.htmelka-pardubicka/96472/velka-pardubicka-vsadte-si-uz-dnes.htmly-kraj </a:t>
            </a:r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http://cs.wikipedia.org/wiki/%C4%8Ceskomoravsk%C3%A1_vrchovina </a:t>
            </a:r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http://cs.wikipedia.org/wiki/Jadern%C3%A1_elektr%C3%A1rna_Dukovany </a:t>
            </a:r>
          </a:p>
          <a:p>
            <a:r>
              <a:rPr lang="pl-PL" dirty="0" smtClean="0"/>
              <a:t>Zamky hrady. </a:t>
            </a:r>
            <a:r>
              <a:rPr lang="pl-PL" i="1" dirty="0" smtClean="0"/>
              <a:t>Zamky hrady</a:t>
            </a:r>
            <a:r>
              <a:rPr lang="pl-PL" dirty="0" smtClean="0"/>
              <a:t> [online]. [cit. 2012-01-07]. </a:t>
            </a:r>
          </a:p>
          <a:p>
            <a:r>
              <a:rPr lang="cs-CZ" dirty="0" err="1" smtClean="0"/>
              <a:t>Obecvysoke.cz</a:t>
            </a:r>
            <a:r>
              <a:rPr lang="cs-CZ" dirty="0" smtClean="0"/>
              <a:t>. </a:t>
            </a:r>
            <a:r>
              <a:rPr lang="cs-CZ" i="1" dirty="0" err="1" smtClean="0"/>
              <a:t>Obecvysoke.cz</a:t>
            </a:r>
            <a:r>
              <a:rPr lang="cs-CZ" dirty="0" smtClean="0"/>
              <a:t> [online]. [cit. 2012-01-07]. Dostupné z: http://www.</a:t>
            </a:r>
            <a:r>
              <a:rPr lang="cs-CZ" dirty="0" err="1" smtClean="0"/>
              <a:t>obecvysoke.cz</a:t>
            </a:r>
            <a:r>
              <a:rPr lang="cs-CZ" dirty="0" smtClean="0"/>
              <a:t>/index.</a:t>
            </a:r>
            <a:r>
              <a:rPr lang="cs-CZ" dirty="0" err="1" smtClean="0"/>
              <a:t>php</a:t>
            </a:r>
            <a:r>
              <a:rPr lang="cs-CZ" dirty="0" smtClean="0"/>
              <a:t>?</a:t>
            </a:r>
            <a:r>
              <a:rPr lang="cs-CZ" dirty="0" err="1" smtClean="0"/>
              <a:t>page</a:t>
            </a:r>
            <a:r>
              <a:rPr lang="cs-CZ" dirty="0" smtClean="0"/>
              <a:t>=zelena_hora </a:t>
            </a:r>
          </a:p>
          <a:p>
            <a:r>
              <a:rPr lang="pl-PL" dirty="0" smtClean="0"/>
              <a:t>Zamky hrady. </a:t>
            </a:r>
            <a:r>
              <a:rPr lang="pl-PL" i="1" dirty="0" smtClean="0"/>
              <a:t>Zamky hrady</a:t>
            </a:r>
            <a:r>
              <a:rPr lang="pl-PL" dirty="0" smtClean="0"/>
              <a:t> [online]. [cit. 2012-01-07]. </a:t>
            </a:r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http://cs.wikipedia.org/wiki/S%C3%A1zava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Anotace: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Materiál lze využít jako prezentaci nového učiva či k procvičování, prohlubování či opakování již probraného učiva.</a:t>
            </a:r>
          </a:p>
          <a:p>
            <a:r>
              <a:rPr lang="cs-CZ" sz="2800" dirty="0" smtClean="0"/>
              <a:t>Pracovní list je určen pro samostatnou práci žáků  s využitím dostupné literatury.</a:t>
            </a:r>
          </a:p>
          <a:p>
            <a:pPr>
              <a:buNone/>
            </a:pPr>
            <a:r>
              <a:rPr lang="cs-CZ" sz="2800" dirty="0" err="1" smtClean="0">
                <a:solidFill>
                  <a:schemeClr val="bg1"/>
                </a:solidFill>
              </a:rPr>
              <a:t>teriál</a:t>
            </a:r>
            <a:r>
              <a:rPr lang="cs-CZ" sz="2800" dirty="0" smtClean="0">
                <a:solidFill>
                  <a:schemeClr val="bg1"/>
                </a:solidFill>
              </a:rPr>
              <a:t> lze využít jako prezentaci nového učiva či k procvičování, prohlubování   a  opakování  již probraného učiva. 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Pracovní  </a:t>
            </a:r>
            <a:r>
              <a:rPr lang="cs-CZ" sz="2800" dirty="0" smtClean="0">
                <a:solidFill>
                  <a:schemeClr val="bg1"/>
                </a:solidFill>
              </a:rPr>
              <a:t>list je určen pro samostatnou práci žáků s využitím dostupných materiálů.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90</TotalTime>
  <Words>364</Words>
  <Application>Microsoft Office PowerPoint</Application>
  <PresentationFormat>Předvádění na obrazovce (4:3)</PresentationFormat>
  <Paragraphs>64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Prezentace aplikace PowerPoint</vt:lpstr>
      <vt:lpstr>Kraj Vysočina</vt:lpstr>
      <vt:lpstr>Prezentace aplikace PowerPoint</vt:lpstr>
      <vt:lpstr>Základní informace</vt:lpstr>
      <vt:lpstr>Povrch</vt:lpstr>
      <vt:lpstr>Vodstvo</vt:lpstr>
      <vt:lpstr>Hospodářství</vt:lpstr>
      <vt:lpstr>Osobnosti</vt:lpstr>
      <vt:lpstr>Zajímavá místa</vt:lpstr>
      <vt:lpstr>Zajímavá místa</vt:lpstr>
      <vt:lpstr>Osobnosti</vt:lpstr>
      <vt:lpstr>Pracovní list -  pracuj s mapou ČR </vt:lpstr>
      <vt:lpstr>Citace</vt:lpstr>
      <vt:lpstr>Anotace: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Liberecký kraj</dc:title>
  <cp:lastModifiedBy>Učitel</cp:lastModifiedBy>
  <cp:revision>26</cp:revision>
  <dcterms:modified xsi:type="dcterms:W3CDTF">2012-03-08T16:01:39Z</dcterms:modified>
</cp:coreProperties>
</file>