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66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393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199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85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617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726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405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42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222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73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403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AB9CF-2209-45A5-BBF3-7E4D2FB82D2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A8D06-450A-4DDF-A61F-AB5D94C087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54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………………….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VY_32_INOVACE_01_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A1_First </a:t>
            </a:r>
            <a:r>
              <a:rPr lang="cs-CZ" sz="2000" dirty="0" err="1" smtClean="0">
                <a:solidFill>
                  <a:schemeClr val="tx1"/>
                </a:solidFill>
                <a:latin typeface="Arial" charset="0"/>
              </a:rPr>
              <a:t>conditional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Název sady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0629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First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conditional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vedlejší věta podmínková (1. podmínka)</a:t>
            </a:r>
          </a:p>
          <a:p>
            <a:endParaRPr lang="cs-CZ" dirty="0"/>
          </a:p>
          <a:p>
            <a:r>
              <a:rPr lang="cs-CZ" dirty="0" smtClean="0"/>
              <a:t>v budoucnu se za určitých podmínek něco stane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99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First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Hlavní věta je v budoucím čase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vedlejší v přítomném prostém.</a:t>
            </a:r>
          </a:p>
          <a:p>
            <a:endParaRPr lang="cs-CZ" dirty="0"/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If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snows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tomorrow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00B050"/>
                </a:solidFill>
              </a:rPr>
              <a:t>I </a:t>
            </a:r>
            <a:r>
              <a:rPr lang="cs-CZ" dirty="0" err="1" smtClean="0">
                <a:solidFill>
                  <a:srgbClr val="00B050"/>
                </a:solidFill>
              </a:rPr>
              <a:t>will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stay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home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Budeli</a:t>
            </a:r>
            <a:r>
              <a:rPr lang="cs-CZ" dirty="0" smtClean="0">
                <a:solidFill>
                  <a:srgbClr val="FF0000"/>
                </a:solidFill>
              </a:rPr>
              <a:t> zítra sněžit</a:t>
            </a:r>
            <a:r>
              <a:rPr lang="cs-CZ" dirty="0" smtClean="0">
                <a:solidFill>
                  <a:srgbClr val="00B050"/>
                </a:solidFill>
              </a:rPr>
              <a:t>, zůstanu doma.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67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First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Stavba věty</a:t>
            </a: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i="1" dirty="0"/>
              <a:t>IF +</a:t>
            </a:r>
            <a:r>
              <a:rPr lang="cs-CZ" dirty="0"/>
              <a:t> </a:t>
            </a:r>
            <a:r>
              <a:rPr lang="cs-CZ" dirty="0" err="1">
                <a:solidFill>
                  <a:srgbClr val="FF0000"/>
                </a:solidFill>
              </a:rPr>
              <a:t>present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r>
              <a:rPr lang="cs-CZ" i="1" dirty="0" smtClean="0"/>
              <a:t>, </a:t>
            </a:r>
            <a:r>
              <a:rPr lang="cs-CZ" i="1" dirty="0" err="1" smtClean="0">
                <a:solidFill>
                  <a:srgbClr val="7030A0"/>
                </a:solidFill>
              </a:rPr>
              <a:t>will</a:t>
            </a:r>
            <a:r>
              <a:rPr lang="cs-CZ" i="1" dirty="0" err="1" smtClean="0">
                <a:solidFill>
                  <a:srgbClr val="FF0066"/>
                </a:solidFill>
              </a:rPr>
              <a:t>+sloveso</a:t>
            </a:r>
            <a:r>
              <a:rPr lang="cs-CZ" i="1" dirty="0" smtClean="0"/>
              <a:t>….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IF </a:t>
            </a:r>
            <a:r>
              <a:rPr lang="cs-CZ" dirty="0" smtClean="0"/>
              <a:t> 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snow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tomorow</a:t>
            </a:r>
            <a:r>
              <a:rPr lang="cs-CZ" i="1" dirty="0" smtClean="0"/>
              <a:t>, </a:t>
            </a:r>
            <a:r>
              <a:rPr lang="cs-CZ" i="1" dirty="0" err="1" smtClean="0">
                <a:solidFill>
                  <a:srgbClr val="7030A0"/>
                </a:solidFill>
              </a:rPr>
              <a:t>we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</a:rPr>
              <a:t>will</a:t>
            </a:r>
            <a:r>
              <a:rPr lang="cs-CZ" i="1" dirty="0">
                <a:solidFill>
                  <a:srgbClr val="FF0066"/>
                </a:solidFill>
              </a:rPr>
              <a:t> </a:t>
            </a:r>
            <a:r>
              <a:rPr lang="cs-CZ" i="1" dirty="0" smtClean="0">
                <a:solidFill>
                  <a:srgbClr val="FF0066"/>
                </a:solidFill>
              </a:rPr>
              <a:t>go</a:t>
            </a:r>
            <a:r>
              <a:rPr lang="cs-CZ" i="1" dirty="0"/>
              <a:t> </a:t>
            </a:r>
            <a:r>
              <a:rPr lang="cs-CZ" i="1" dirty="0" smtClean="0"/>
              <a:t>to Prague.</a:t>
            </a:r>
          </a:p>
          <a:p>
            <a:pPr marL="0" indent="0">
              <a:buNone/>
            </a:pPr>
            <a:r>
              <a:rPr lang="cs-CZ" dirty="0"/>
              <a:t>Jestli zítra nebude pršet, </a:t>
            </a:r>
            <a:r>
              <a:rPr lang="cs-CZ" dirty="0" err="1" smtClean="0"/>
              <a:t>pojedem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smtClean="0"/>
              <a:t>Prahy.</a:t>
            </a: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b="1" i="1" dirty="0">
              <a:solidFill>
                <a:srgbClr val="FF0066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66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8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First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= jestliže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 angličtině používáme u podmínkové věty přítomný čas prostý </a:t>
            </a:r>
            <a:r>
              <a:rPr lang="cs-CZ" i="1" dirty="0" smtClean="0"/>
              <a:t>(pozor na 3. os. č. j.)</a:t>
            </a:r>
            <a:r>
              <a:rPr lang="cs-CZ" dirty="0" smtClean="0"/>
              <a:t>, v češtině ho překládáme jako budoucí.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57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697975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1. 9. 2012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6. 9. 2012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First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conditional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21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086071"/>
              </p:ext>
            </p:extLst>
          </p:nvPr>
        </p:nvGraphicFramePr>
        <p:xfrm>
          <a:off x="857250" y="857250"/>
          <a:ext cx="7358063" cy="1554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5367822"/>
              </p:ext>
            </p:extLst>
          </p:nvPr>
        </p:nvGraphicFramePr>
        <p:xfrm>
          <a:off x="857250" y="2786063"/>
          <a:ext cx="7358063" cy="1428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2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smtClean="0"/>
                        <a:t> 2009</a:t>
                      </a:r>
                      <a:endParaRPr lang="cs-CZ" sz="180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12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168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First conditional</vt:lpstr>
      <vt:lpstr>First conditional</vt:lpstr>
      <vt:lpstr>First conditional</vt:lpstr>
      <vt:lpstr>First conditional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Jirka</dc:creator>
  <cp:lastModifiedBy>Vlček Jiří</cp:lastModifiedBy>
  <cp:revision>3</cp:revision>
  <dcterms:created xsi:type="dcterms:W3CDTF">2012-09-19T15:25:41Z</dcterms:created>
  <dcterms:modified xsi:type="dcterms:W3CDTF">2012-09-20T12:40:38Z</dcterms:modified>
</cp:coreProperties>
</file>