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313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709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94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4112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330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347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791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947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234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286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108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95DB86-FF0E-41D2-8043-8EED1927FBE6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5C66B5-3C9D-4EAE-BCF5-ECB96F017D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18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………………….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A1_Parts </a:t>
            </a:r>
            <a:r>
              <a:rPr lang="cs-CZ" sz="2000" dirty="0" err="1" smtClean="0">
                <a:solidFill>
                  <a:schemeClr val="tx1"/>
                </a:solidFill>
                <a:latin typeface="Arial" charset="0"/>
              </a:rPr>
              <a:t>of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 body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Název sady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806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Hair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Eye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Ear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 </a:t>
            </a:r>
            <a:r>
              <a:rPr lang="cs-CZ" dirty="0" err="1">
                <a:solidFill>
                  <a:srgbClr val="FFFF00"/>
                </a:solidFill>
              </a:rPr>
              <a:t>F</a:t>
            </a:r>
            <a:r>
              <a:rPr lang="cs-CZ" dirty="0" err="1" smtClean="0">
                <a:solidFill>
                  <a:srgbClr val="FFFF00"/>
                </a:solidFill>
              </a:rPr>
              <a:t>orehead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Nose                                                          Mouse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7" name="Picture 3" descr="C:\Users\Jirka\AppData\Local\Microsoft\Windows\Temporary Internet Files\Content.IE5\MZOMJP2O\MC90044057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68960"/>
            <a:ext cx="2612445" cy="261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259632" y="1988840"/>
            <a:ext cx="3024336" cy="18722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860033" y="1988840"/>
            <a:ext cx="2016223" cy="280831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115616" y="3717032"/>
            <a:ext cx="2592288" cy="12241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438063" y="3717032"/>
            <a:ext cx="2150162" cy="10441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12032" y="4797152"/>
            <a:ext cx="3026030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438063" y="4869160"/>
            <a:ext cx="2294180" cy="43204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76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Teeth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Eyebrow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Neck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Chin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Jirka\AppData\Local\Microsoft\Windows\Temporary Internet Files\Content.IE5\OX12W43X\MC9002507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068" y="2463665"/>
            <a:ext cx="2034084" cy="230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763688" y="2060848"/>
            <a:ext cx="3024336" cy="15546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427984" y="2060848"/>
            <a:ext cx="2520280" cy="7773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475656" y="3615488"/>
            <a:ext cx="2952328" cy="4615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923110" y="3615488"/>
            <a:ext cx="2025154" cy="4615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750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Shoulder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Breast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Belly                                                           Hand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Jirka\AppData\Local\Microsoft\Windows\Temporary Internet Files\Content.IE5\4A1L3Y0A\MC900287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851" y="2476615"/>
            <a:ext cx="1977253" cy="201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123728" y="2060848"/>
            <a:ext cx="2160240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644008" y="1988840"/>
            <a:ext cx="2088232" cy="16561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403648" y="3645024"/>
            <a:ext cx="3240360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148064" y="3356992"/>
            <a:ext cx="1584176" cy="2880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375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Finger                                                        </a:t>
            </a:r>
            <a:r>
              <a:rPr lang="cs-CZ" dirty="0" err="1">
                <a:solidFill>
                  <a:srgbClr val="FFFF00"/>
                </a:solidFill>
              </a:rPr>
              <a:t>S</a:t>
            </a:r>
            <a:r>
              <a:rPr lang="cs-CZ" dirty="0" err="1" smtClean="0">
                <a:solidFill>
                  <a:srgbClr val="FFFF00"/>
                </a:solidFill>
              </a:rPr>
              <a:t>houlder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FF00"/>
                </a:solidFill>
              </a:rPr>
              <a:t>Wrist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</a:t>
            </a:r>
            <a:r>
              <a:rPr lang="cs-CZ" dirty="0" err="1">
                <a:solidFill>
                  <a:srgbClr val="FFFF00"/>
                </a:solidFill>
              </a:rPr>
              <a:t>E</a:t>
            </a:r>
            <a:r>
              <a:rPr lang="cs-CZ" dirty="0" err="1" smtClean="0">
                <a:solidFill>
                  <a:srgbClr val="FFFF00"/>
                </a:solidFill>
              </a:rPr>
              <a:t>lbow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Jirka\AppData\Local\Microsoft\Windows\Temporary Internet Files\Content.IE5\4A1L3Y0A\MC900332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514600"/>
            <a:ext cx="2309655" cy="302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619672" y="1988840"/>
            <a:ext cx="2160240" cy="27363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5796136" y="1988840"/>
            <a:ext cx="864096" cy="20392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403648" y="4877544"/>
            <a:ext cx="2952328" cy="6641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436096" y="5541672"/>
            <a:ext cx="1080120" cy="1195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44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>
                <a:solidFill>
                  <a:srgbClr val="FFFF00"/>
                </a:solidFill>
              </a:rPr>
              <a:t>B</a:t>
            </a:r>
            <a:r>
              <a:rPr lang="cs-CZ" dirty="0" err="1" smtClean="0">
                <a:solidFill>
                  <a:srgbClr val="FFFF00"/>
                </a:solidFill>
              </a:rPr>
              <a:t>ack</a:t>
            </a: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</a:t>
            </a:r>
            <a:r>
              <a:rPr lang="cs-CZ" dirty="0" err="1">
                <a:solidFill>
                  <a:srgbClr val="FFFF00"/>
                </a:solidFill>
              </a:rPr>
              <a:t>K</a:t>
            </a:r>
            <a:r>
              <a:rPr lang="cs-CZ" dirty="0" err="1" smtClean="0">
                <a:solidFill>
                  <a:srgbClr val="FFFF00"/>
                </a:solidFill>
              </a:rPr>
              <a:t>nee</a:t>
            </a: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L</a:t>
            </a:r>
            <a:r>
              <a:rPr lang="cs-CZ" dirty="0" smtClean="0">
                <a:solidFill>
                  <a:srgbClr val="FFFF00"/>
                </a:solidFill>
              </a:rPr>
              <a:t>eg</a:t>
            </a: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                                                                     </a:t>
            </a:r>
            <a:r>
              <a:rPr lang="cs-CZ" dirty="0" err="1">
                <a:solidFill>
                  <a:srgbClr val="FFFF00"/>
                </a:solidFill>
              </a:rPr>
              <a:t>F</a:t>
            </a:r>
            <a:r>
              <a:rPr lang="cs-CZ" dirty="0" err="1" smtClean="0">
                <a:solidFill>
                  <a:srgbClr val="FFFF00"/>
                </a:solidFill>
              </a:rPr>
              <a:t>oot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Jirka\AppData\Local\Microsoft\Windows\Temporary Internet Files\Content.IE5\OX12W43X\MC900397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85795"/>
            <a:ext cx="2236157" cy="272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115616" y="3717032"/>
            <a:ext cx="3384376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148064" y="4869160"/>
            <a:ext cx="172819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268016" y="1988840"/>
            <a:ext cx="3384376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508104" y="1988840"/>
            <a:ext cx="1224136" cy="20162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106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3266047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1. 9. 2012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17. 9. 2012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Anglický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Parts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of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body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Slovní zásoba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661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3657757"/>
              </p:ext>
            </p:extLst>
          </p:nvPr>
        </p:nvGraphicFramePr>
        <p:xfrm>
          <a:off x="857250" y="857250"/>
          <a:ext cx="7358063" cy="15542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/>
                </a:tc>
              </a:tr>
              <a:tr h="11884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6071457"/>
              </p:ext>
            </p:extLst>
          </p:nvPr>
        </p:nvGraphicFramePr>
        <p:xfrm>
          <a:off x="857250" y="2786063"/>
          <a:ext cx="7358063" cy="16009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412248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Obrázky: </a:t>
                      </a:r>
                      <a:r>
                        <a:rPr lang="cs-CZ" sz="1800" baseline="0" dirty="0" err="1" smtClean="0"/>
                        <a:t>microsoft</a:t>
                      </a:r>
                      <a:r>
                        <a:rPr lang="cs-CZ" sz="1800" baseline="0" dirty="0" smtClean="0"/>
                        <a:t> Klipart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smtClean="0"/>
                        <a:t>Tom </a:t>
                      </a:r>
                      <a:r>
                        <a:rPr lang="cs-CZ" sz="1800" baseline="0" dirty="0" err="1" smtClean="0"/>
                        <a:t>Hutchinson</a:t>
                      </a:r>
                      <a:r>
                        <a:rPr lang="cs-CZ" sz="1800" baseline="0" dirty="0" smtClean="0"/>
                        <a:t>,  – Project třetí vydání, učebnice angličtiny, </a:t>
                      </a:r>
                      <a:r>
                        <a:rPr lang="cs-CZ" sz="1800" baseline="0" dirty="0" err="1" smtClean="0"/>
                        <a:t>first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baseline="0" dirty="0" err="1" smtClean="0"/>
                        <a:t>published</a:t>
                      </a:r>
                      <a:r>
                        <a:rPr lang="cs-CZ" sz="1800" baseline="0" dirty="0" smtClean="0"/>
                        <a:t> 2009</a:t>
                      </a:r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500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131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Part of the body</vt:lpstr>
      <vt:lpstr>Part of the body</vt:lpstr>
      <vt:lpstr>Part of the body</vt:lpstr>
      <vt:lpstr>Part of the body</vt:lpstr>
      <vt:lpstr>Part of the body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Jirka</dc:creator>
  <cp:lastModifiedBy>Vlček Jiří</cp:lastModifiedBy>
  <cp:revision>7</cp:revision>
  <dcterms:created xsi:type="dcterms:W3CDTF">2012-09-19T14:33:29Z</dcterms:created>
  <dcterms:modified xsi:type="dcterms:W3CDTF">2012-09-20T12:54:40Z</dcterms:modified>
</cp:coreProperties>
</file>