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363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138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678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856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79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47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540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405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30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34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24F61-4400-4E7C-B9E4-E7EE653E702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F5B18-79D3-4738-9302-CB3522397B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548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Název školy:  Základní škola Karla Klíče Hostinné</a:t>
            </a:r>
          </a:p>
          <a:p>
            <a:pPr algn="l">
              <a:defRPr/>
            </a:pPr>
            <a:r>
              <a:rPr lang="cs-CZ" sz="2000" dirty="0" smtClean="0"/>
              <a:t>Autor:  Jiří Vlček</a:t>
            </a:r>
          </a:p>
          <a:p>
            <a:pPr algn="l">
              <a:defRPr/>
            </a:pPr>
            <a:r>
              <a:rPr lang="cs-CZ" sz="2000" dirty="0" smtClean="0"/>
              <a:t>Název: </a:t>
            </a:r>
            <a:r>
              <a:rPr lang="cs-CZ" sz="2000" dirty="0"/>
              <a:t>VY_32_INOVACE_01_</a:t>
            </a:r>
            <a:r>
              <a:rPr lang="cs-CZ" sz="2000" dirty="0">
                <a:latin typeface="Arial" charset="0"/>
              </a:rPr>
              <a:t>A1_9. </a:t>
            </a:r>
            <a:r>
              <a:rPr lang="cs-CZ" sz="2000" dirty="0" smtClean="0">
                <a:latin typeface="Arial" charset="0"/>
              </a:rPr>
              <a:t>Past </a:t>
            </a:r>
            <a:r>
              <a:rPr lang="cs-CZ" sz="2000" dirty="0" err="1" smtClean="0">
                <a:latin typeface="Arial" charset="0"/>
              </a:rPr>
              <a:t>simple</a:t>
            </a:r>
            <a:r>
              <a:rPr lang="cs-CZ" sz="2000" dirty="0" smtClean="0">
                <a:latin typeface="Arial" charset="0"/>
              </a:rPr>
              <a:t> </a:t>
            </a:r>
            <a:endParaRPr lang="cs-CZ" sz="2000" dirty="0" smtClean="0">
              <a:latin typeface="Arial" charset="0"/>
            </a:endParaRPr>
          </a:p>
          <a:p>
            <a:pPr algn="l">
              <a:defRPr/>
            </a:pPr>
            <a:r>
              <a:rPr lang="cs-CZ" sz="2000" dirty="0" smtClean="0"/>
              <a:t>Téma:   </a:t>
            </a:r>
            <a:r>
              <a:rPr lang="cs-CZ" sz="2000" dirty="0" smtClean="0">
                <a:latin typeface="Arial" charset="0"/>
              </a:rPr>
              <a:t>Anglický jazyk pro devátý ročník</a:t>
            </a: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74243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Minulý čas prostý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69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Užití: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- děj se odehrává v minulosti a je uzavřen   (nepokračuje dál).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- hovoříme o pravidelné činnosti, která se udála   v minulosti.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10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Druhy sloves: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nepravidelná ( 2. tvar v tabulce)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př. to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were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533400" algn="l"/>
              </a:tabLst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	to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got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533400" algn="l"/>
              </a:tabLst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to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write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wrote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533400" algn="l"/>
              </a:tabLst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75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Druhy sloves:</a:t>
            </a: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pravidelná (sloveso + 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898525" algn="l"/>
              </a:tabLst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př.	to play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played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898525" algn="l"/>
              </a:tabLst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to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walk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walked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  <a:tabLst>
                <a:tab pos="898525" algn="l"/>
              </a:tabLst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to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travel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traveled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10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Oznamovací věta: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Podmět </a:t>
            </a:r>
            <a:r>
              <a:rPr lang="cs-CZ" dirty="0" smtClean="0">
                <a:solidFill>
                  <a:srgbClr val="00B0F0"/>
                </a:solidFill>
              </a:rPr>
              <a:t>sloveso v minulém tvaru</a:t>
            </a:r>
            <a:r>
              <a:rPr lang="cs-CZ" dirty="0" smtClean="0"/>
              <a:t>….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Peter </a:t>
            </a:r>
            <a:r>
              <a:rPr lang="cs-CZ" dirty="0" err="1" smtClean="0">
                <a:solidFill>
                  <a:srgbClr val="00B0F0"/>
                </a:solidFill>
              </a:rPr>
              <a:t>played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Mary and John </a:t>
            </a:r>
            <a:r>
              <a:rPr lang="cs-CZ" dirty="0" err="1" smtClean="0">
                <a:solidFill>
                  <a:srgbClr val="00B0F0"/>
                </a:solidFill>
              </a:rPr>
              <a:t>knew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08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Otázka: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dirty="0" smtClean="0">
                <a:solidFill>
                  <a:srgbClr val="FF0000"/>
                </a:solidFill>
              </a:rPr>
              <a:t> Podmět </a:t>
            </a:r>
            <a:r>
              <a:rPr lang="cs-CZ" dirty="0" smtClean="0">
                <a:solidFill>
                  <a:srgbClr val="00B0F0"/>
                </a:solidFill>
              </a:rPr>
              <a:t>sloveso</a:t>
            </a:r>
            <a:r>
              <a:rPr lang="cs-CZ" dirty="0" smtClean="0"/>
              <a:t>…?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Peter </a:t>
            </a:r>
            <a:r>
              <a:rPr lang="cs-CZ" dirty="0" smtClean="0">
                <a:solidFill>
                  <a:srgbClr val="00B0F0"/>
                </a:solidFill>
              </a:rPr>
              <a:t>play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Mary and John </a:t>
            </a:r>
            <a:r>
              <a:rPr lang="cs-CZ" dirty="0" err="1" smtClean="0">
                <a:solidFill>
                  <a:srgbClr val="00B0F0"/>
                </a:solidFill>
              </a:rPr>
              <a:t>know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80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Záporná věta: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not =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Podmět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sloveso</a:t>
            </a:r>
            <a:r>
              <a:rPr lang="cs-CZ" dirty="0" smtClean="0"/>
              <a:t>….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Peter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play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Mary and John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didn´t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know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28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7210876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13. 9.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Past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simple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941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577375"/>
              </p:ext>
            </p:extLst>
          </p:nvPr>
        </p:nvGraphicFramePr>
        <p:xfrm>
          <a:off x="857250" y="857250"/>
          <a:ext cx="7358063" cy="1554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147980"/>
              </p:ext>
            </p:extLst>
          </p:nvPr>
        </p:nvGraphicFramePr>
        <p:xfrm>
          <a:off x="857250" y="2786063"/>
          <a:ext cx="7358063" cy="16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dirty="0" smtClean="0"/>
                        <a:t> 2009</a:t>
                      </a:r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130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222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Past simple</vt:lpstr>
      <vt:lpstr>Past simple</vt:lpstr>
      <vt:lpstr>Past simple</vt:lpstr>
      <vt:lpstr>Past simple</vt:lpstr>
      <vt:lpstr>Past simple</vt:lpstr>
      <vt:lpstr>Past simple</vt:lpstr>
      <vt:lpstr>Past simple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</dc:title>
  <dc:creator>Vlček Jiří</dc:creator>
  <cp:lastModifiedBy>Vlček Jiří</cp:lastModifiedBy>
  <cp:revision>4</cp:revision>
  <dcterms:created xsi:type="dcterms:W3CDTF">2012-09-13T06:28:01Z</dcterms:created>
  <dcterms:modified xsi:type="dcterms:W3CDTF">2012-09-20T12:46:08Z</dcterms:modified>
</cp:coreProperties>
</file>