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6" r:id="rId11"/>
    <p:sldId id="267" r:id="rId12"/>
    <p:sldId id="268" r:id="rId13"/>
    <p:sldId id="264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909"/>
    <a:srgbClr val="AE78D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C5AAD-D25B-4505-987F-BC1208F9696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F082B-FFAE-4854-93B2-0D493041C2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822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42069161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VY_52_INOVACE_13_VLASTIVĚDA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Jihomoravský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6480048" cy="2301240"/>
          </a:xfrm>
        </p:spPr>
        <p:txBody>
          <a:bodyPr/>
          <a:lstStyle/>
          <a:p>
            <a:r>
              <a:rPr lang="cs-CZ" dirty="0" smtClean="0"/>
              <a:t>Jihomoravský kraj</a:t>
            </a:r>
            <a:endParaRPr lang="cs-CZ" dirty="0"/>
          </a:p>
        </p:txBody>
      </p:sp>
      <p:pic>
        <p:nvPicPr>
          <p:cNvPr id="4" name="Obrázek 3" descr="liberec znak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2622386"/>
            <a:ext cx="3515559" cy="42356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Brno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Znojmo, Břeclav, Hodonín, Vyškov, Blansko, Mikulov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Bílé Karpaty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                </a:t>
            </a:r>
            <a:r>
              <a:rPr lang="cs-CZ" dirty="0" err="1" smtClean="0"/>
              <a:t>Drahanská</a:t>
            </a:r>
            <a:r>
              <a:rPr lang="cs-CZ" dirty="0" smtClean="0"/>
              <a:t> vrchovina</a:t>
            </a:r>
          </a:p>
          <a:p>
            <a:r>
              <a:rPr lang="cs-CZ" dirty="0" smtClean="0"/>
              <a:t>Dolnomoravský úval</a:t>
            </a:r>
          </a:p>
          <a:p>
            <a:r>
              <a:rPr lang="cs-CZ" dirty="0" err="1" smtClean="0"/>
              <a:t>Dyjskosvratecký</a:t>
            </a:r>
            <a:r>
              <a:rPr lang="cs-CZ" dirty="0" smtClean="0"/>
              <a:t> úval</a:t>
            </a:r>
          </a:p>
          <a:p>
            <a:r>
              <a:rPr lang="cs-CZ" dirty="0" smtClean="0"/>
              <a:t>Moravský kras</a:t>
            </a:r>
          </a:p>
          <a:p>
            <a:pPr>
              <a:buNone/>
            </a:pPr>
            <a:r>
              <a:rPr lang="cs-CZ" dirty="0" smtClean="0"/>
              <a:t>           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5" name="Obrázek 4" descr="400px-Punkevní_jeskyně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2348880"/>
            <a:ext cx="2862064" cy="4293096"/>
          </a:xfrm>
          <a:prstGeom prst="round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Morava, Dyje, Svratka, Svitava</a:t>
            </a:r>
          </a:p>
          <a:p>
            <a:r>
              <a:rPr lang="cs-CZ" u="sng" dirty="0" smtClean="0"/>
              <a:t>Vodní nádrže</a:t>
            </a:r>
            <a:r>
              <a:rPr lang="cs-CZ" dirty="0" smtClean="0"/>
              <a:t> - Nové Mlýny, Vranov</a:t>
            </a:r>
          </a:p>
        </p:txBody>
      </p:sp>
      <p:pic>
        <p:nvPicPr>
          <p:cNvPr id="4" name="Obrázek 3" descr="800px-Sázava_River_(CZE)_at_Kliment's_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16597" y="3013030"/>
            <a:ext cx="5512056" cy="3656330"/>
          </a:xfrm>
          <a:prstGeom prst="round2Diag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186808" cy="3941763"/>
          </a:xfrm>
        </p:spPr>
        <p:txBody>
          <a:bodyPr/>
          <a:lstStyle/>
          <a:p>
            <a:r>
              <a:rPr lang="cs-CZ" dirty="0" smtClean="0"/>
              <a:t>Strojírenský </a:t>
            </a:r>
            <a:r>
              <a:rPr lang="cs-CZ" sz="2000" dirty="0" smtClean="0"/>
              <a:t>(Zetor – traktory)</a:t>
            </a:r>
          </a:p>
          <a:p>
            <a:r>
              <a:rPr lang="cs-CZ" dirty="0" smtClean="0"/>
              <a:t>Potravinářský </a:t>
            </a:r>
            <a:r>
              <a:rPr lang="cs-CZ" sz="2000" dirty="0" smtClean="0"/>
              <a:t>(Znojemské okurky, víno – Mikulov)</a:t>
            </a:r>
          </a:p>
          <a:p>
            <a:r>
              <a:rPr lang="cs-CZ" sz="2000" dirty="0" smtClean="0"/>
              <a:t>Těžba ropy Hodonín a okolí</a:t>
            </a:r>
          </a:p>
          <a:p>
            <a:endParaRPr lang="cs-CZ" sz="20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Pšenice, cukrová řepa, ječmen, meruňky, broskve, vinná réva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František Halas</a:t>
            </a:r>
          </a:p>
          <a:p>
            <a:r>
              <a:rPr lang="cs-CZ" dirty="0" smtClean="0"/>
              <a:t>Alfons Mucha</a:t>
            </a:r>
          </a:p>
          <a:p>
            <a:r>
              <a:rPr lang="cs-CZ" dirty="0" smtClean="0"/>
              <a:t>T.G. Masaryk</a:t>
            </a:r>
          </a:p>
          <a:p>
            <a:r>
              <a:rPr lang="cs-CZ" dirty="0" smtClean="0"/>
              <a:t>J. G. Mendl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Brno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Znojmo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251520" y="2204864"/>
            <a:ext cx="4343752" cy="3024336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 r="4734"/>
          <a:stretch>
            <a:fillRect/>
          </a:stretch>
        </p:blipFill>
        <p:spPr>
          <a:xfrm>
            <a:off x="4572000" y="2204864"/>
            <a:ext cx="4332570" cy="30243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Mikulov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Zámek lednice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79511" y="2279240"/>
            <a:ext cx="4317323" cy="3237992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427984" y="2276872"/>
            <a:ext cx="4500500" cy="32403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 list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Brněnskému nářečí, dialektu, rozumí málokdo.Pokus se přeložit slova v brněnské hantýrce do spisovné češtiny. Internet ti pomůže.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909"/>
                </a:solidFill>
              </a:rPr>
              <a:t>šmirgl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nádraží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šalina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autobus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rola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   </a:t>
            </a:r>
            <a:r>
              <a:rPr lang="cs-CZ" sz="24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elektrika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err="1" smtClean="0">
                <a:solidFill>
                  <a:srgbClr val="FF0000"/>
                </a:solidFill>
              </a:rPr>
              <a:t>prýgl</a:t>
            </a:r>
            <a:r>
              <a:rPr lang="cs-CZ" sz="2400" dirty="0" smtClean="0">
                <a:solidFill>
                  <a:srgbClr val="FF0000"/>
                </a:solidFill>
              </a:rPr>
              <a:t>    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brambory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err="1" smtClean="0">
                <a:solidFill>
                  <a:srgbClr val="FF0000"/>
                </a:solidFill>
              </a:rPr>
              <a:t>krumple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přehrada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betla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  </a:t>
            </a:r>
            <a:r>
              <a:rPr lang="cs-CZ" sz="2400" dirty="0" smtClean="0">
                <a:solidFill>
                  <a:srgbClr val="FFFF00"/>
                </a:solidFill>
              </a:rPr>
              <a:t>postel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flétna  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   </a:t>
            </a:r>
            <a:r>
              <a:rPr lang="cs-CZ" sz="2400" dirty="0" smtClean="0">
                <a:solidFill>
                  <a:srgbClr val="00B0F0"/>
                </a:solidFill>
              </a:rPr>
              <a:t>zapálit cigaretu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oplodnit válec</a:t>
            </a:r>
            <a:r>
              <a:rPr lang="cs-CZ" sz="2400" dirty="0" smtClean="0">
                <a:solidFill>
                  <a:srgbClr val="C00000"/>
                </a:solidFill>
              </a:rPr>
              <a:t>                  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AE78D6"/>
                </a:solidFill>
              </a:rPr>
              <a:t>občanský průkaz</a:t>
            </a:r>
            <a:endParaRPr lang="cs-CZ" sz="2400" dirty="0">
              <a:solidFill>
                <a:srgbClr val="AE78D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– dialekt-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šmirgl-  autobus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šalina-  elektrika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rola-  nádraží</a:t>
            </a:r>
          </a:p>
          <a:p>
            <a:r>
              <a:rPr lang="cs-CZ" dirty="0" err="1" smtClean="0">
                <a:solidFill>
                  <a:srgbClr val="002060"/>
                </a:solidFill>
              </a:rPr>
              <a:t>prýgl</a:t>
            </a:r>
            <a:r>
              <a:rPr lang="cs-CZ" dirty="0" smtClean="0">
                <a:solidFill>
                  <a:srgbClr val="002060"/>
                </a:solidFill>
              </a:rPr>
              <a:t>-  přehrada</a:t>
            </a:r>
          </a:p>
          <a:p>
            <a:r>
              <a:rPr lang="cs-CZ" dirty="0" err="1" smtClean="0">
                <a:solidFill>
                  <a:schemeClr val="tx2">
                    <a:lumMod val="10000"/>
                  </a:schemeClr>
                </a:solidFill>
              </a:rPr>
              <a:t>krumple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-  brambory</a:t>
            </a:r>
          </a:p>
          <a:p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betla-  postel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flétna-  občanský průkaz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oplodnit válec-  zapálit cigaretu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62500" lnSpcReduction="20000"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http://cs.wikipedia.org/wiki/Jihomoravsk%C3%BD_kraj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http://cs.wikipedia.org/wiki/Brno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http://cs.wikipedia.org/wiki/Mikulov </a:t>
            </a:r>
          </a:p>
          <a:p>
            <a:r>
              <a:rPr lang="pl-PL" dirty="0" smtClean="0"/>
              <a:t>Zamky-hrady. </a:t>
            </a:r>
            <a:r>
              <a:rPr lang="pl-PL" i="1" dirty="0" smtClean="0"/>
              <a:t>Zamky-hrady</a:t>
            </a:r>
            <a:r>
              <a:rPr lang="pl-PL" dirty="0" smtClean="0"/>
              <a:t> [online]. [cit. 2012-01-07]. Dostupné z: http://www.zamky-hrady.cz/1/lednice.htm </a:t>
            </a:r>
          </a:p>
          <a:p>
            <a:r>
              <a:rPr lang="cs-CZ" dirty="0" err="1" smtClean="0"/>
              <a:t>Pmo.cz</a:t>
            </a:r>
            <a:r>
              <a:rPr lang="cs-CZ" dirty="0" smtClean="0"/>
              <a:t>-</a:t>
            </a:r>
            <a:r>
              <a:rPr lang="cs-CZ" dirty="0" err="1" smtClean="0"/>
              <a:t>vodni</a:t>
            </a:r>
            <a:r>
              <a:rPr lang="cs-CZ" dirty="0" smtClean="0"/>
              <a:t> </a:t>
            </a:r>
            <a:r>
              <a:rPr lang="cs-CZ" dirty="0" err="1" smtClean="0"/>
              <a:t>dila</a:t>
            </a:r>
            <a:r>
              <a:rPr lang="cs-CZ" dirty="0" smtClean="0"/>
              <a:t>. </a:t>
            </a:r>
            <a:r>
              <a:rPr lang="cs-CZ" i="1" dirty="0" err="1" smtClean="0"/>
              <a:t>Pmo.cz</a:t>
            </a:r>
            <a:r>
              <a:rPr lang="cs-CZ" i="1" dirty="0" smtClean="0"/>
              <a:t>-</a:t>
            </a:r>
            <a:r>
              <a:rPr lang="cs-CZ" i="1" dirty="0" err="1" smtClean="0"/>
              <a:t>vodni</a:t>
            </a:r>
            <a:r>
              <a:rPr lang="cs-CZ" i="1" dirty="0" smtClean="0"/>
              <a:t> </a:t>
            </a:r>
            <a:r>
              <a:rPr lang="cs-CZ" i="1" dirty="0" err="1" smtClean="0"/>
              <a:t>dila</a:t>
            </a:r>
            <a:r>
              <a:rPr lang="cs-CZ" dirty="0" smtClean="0"/>
              <a:t> [online]. [cit. 2012-01-07]. Dostupné z: </a:t>
            </a:r>
            <a:r>
              <a:rPr lang="cs-CZ" dirty="0" err="1" smtClean="0"/>
              <a:t>Zamky</a:t>
            </a:r>
            <a:r>
              <a:rPr lang="cs-CZ" dirty="0" smtClean="0"/>
              <a:t>-hrady. </a:t>
            </a:r>
            <a:r>
              <a:rPr lang="cs-CZ" dirty="0" err="1" smtClean="0"/>
              <a:t>Zamky</a:t>
            </a:r>
            <a:r>
              <a:rPr lang="cs-CZ" dirty="0" smtClean="0"/>
              <a:t>-hrady [online]. [cit. 2012-01-07]. Dostupné z: http://www.</a:t>
            </a:r>
            <a:r>
              <a:rPr lang="cs-CZ" dirty="0" err="1" smtClean="0"/>
              <a:t>zamky</a:t>
            </a:r>
            <a:r>
              <a:rPr lang="cs-CZ" dirty="0" smtClean="0"/>
              <a:t>-hrady.</a:t>
            </a:r>
            <a:r>
              <a:rPr lang="cs-CZ" dirty="0" err="1" smtClean="0"/>
              <a:t>cz</a:t>
            </a:r>
            <a:r>
              <a:rPr lang="cs-CZ" dirty="0" smtClean="0"/>
              <a:t>/1/lednice.</a:t>
            </a:r>
            <a:r>
              <a:rPr lang="cs-CZ" dirty="0" err="1" smtClean="0"/>
              <a:t>htm</a:t>
            </a:r>
            <a:r>
              <a:rPr lang="cs-CZ" dirty="0" smtClean="0"/>
              <a:t> .</a:t>
            </a:r>
            <a:r>
              <a:rPr lang="cs-CZ" dirty="0" err="1" smtClean="0"/>
              <a:t>htm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http://cs.wikipedia.org/wiki/Moravsk%C3%BD_kras[cit. 2012-01-07]. Dostupné z: http://www.</a:t>
            </a:r>
            <a:r>
              <a:rPr lang="cs-CZ" dirty="0" err="1" smtClean="0"/>
              <a:t>zamky</a:t>
            </a:r>
            <a:r>
              <a:rPr lang="cs-CZ" dirty="0" smtClean="0"/>
              <a:t>-hrady.</a:t>
            </a:r>
            <a:r>
              <a:rPr lang="cs-CZ" dirty="0" err="1" smtClean="0"/>
              <a:t>cz</a:t>
            </a:r>
            <a:r>
              <a:rPr lang="cs-CZ" dirty="0" smtClean="0"/>
              <a:t>/1/lednice.</a:t>
            </a:r>
            <a:r>
              <a:rPr lang="cs-CZ" dirty="0" err="1" smtClean="0"/>
              <a:t>htm</a:t>
            </a:r>
            <a:r>
              <a:rPr lang="cs-CZ" dirty="0" smtClean="0"/>
              <a:t> .</a:t>
            </a:r>
            <a:r>
              <a:rPr lang="cs-CZ" dirty="0" err="1" smtClean="0"/>
              <a:t>htm</a:t>
            </a:r>
            <a:r>
              <a:rPr lang="cs-CZ" dirty="0" smtClean="0"/>
              <a:t> </a:t>
            </a:r>
            <a:r>
              <a:rPr lang="cs-CZ" dirty="0" err="1" smtClean="0"/>
              <a:t>Spravni</a:t>
            </a:r>
            <a:r>
              <a:rPr lang="cs-CZ" dirty="0" smtClean="0"/>
              <a:t> mapa topograf. </a:t>
            </a:r>
            <a:r>
              <a:rPr lang="cs-CZ" i="1" dirty="0" err="1" smtClean="0"/>
              <a:t>Spravni</a:t>
            </a:r>
            <a:r>
              <a:rPr lang="cs-CZ" i="1" dirty="0" smtClean="0"/>
              <a:t> mapa topograf</a:t>
            </a:r>
            <a:r>
              <a:rPr lang="cs-CZ" dirty="0" smtClean="0"/>
              <a:t> [online]. [cit. 2012-01-07]. Dostupné z: http://cs.wikipedia.org/wiki/Moravsk%C3%BD_kras[cit. 2012-01-07]. Dostupné z: http://www.</a:t>
            </a:r>
            <a:r>
              <a:rPr lang="cs-CZ" dirty="0" err="1" smtClean="0"/>
              <a:t>zamky</a:t>
            </a:r>
            <a:r>
              <a:rPr lang="cs-CZ" dirty="0" smtClean="0"/>
              <a:t>-hrady.</a:t>
            </a:r>
            <a:r>
              <a:rPr lang="cs-CZ" dirty="0" err="1" smtClean="0"/>
              <a:t>cz</a:t>
            </a:r>
            <a:r>
              <a:rPr lang="cs-CZ" dirty="0" smtClean="0"/>
              <a:t>/1/lednice.</a:t>
            </a:r>
            <a:r>
              <a:rPr lang="cs-CZ" dirty="0" err="1" smtClean="0"/>
              <a:t>htm</a:t>
            </a:r>
            <a:r>
              <a:rPr lang="cs-CZ" dirty="0" smtClean="0"/>
              <a:t> .</a:t>
            </a:r>
            <a:r>
              <a:rPr lang="cs-CZ" dirty="0" err="1" smtClean="0"/>
              <a:t>htm</a:t>
            </a:r>
            <a:r>
              <a:rPr lang="cs-CZ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listy jsou určeny pro samostatnou práci žáků s využitím dostupné literatury.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136</TotalTime>
  <Words>438</Words>
  <Application>Microsoft Office PowerPoint</Application>
  <PresentationFormat>Předvádění na obrazovce (4:3)</PresentationFormat>
  <Paragraphs>86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Jihomoravský kraj</vt:lpstr>
      <vt:lpstr>Snímek 3</vt:lpstr>
      <vt:lpstr>Základní informace</vt:lpstr>
      <vt:lpstr>Povrch</vt:lpstr>
      <vt:lpstr>Vodstvo</vt:lpstr>
      <vt:lpstr>Hospodářství</vt:lpstr>
      <vt:lpstr>Osobnosti</vt:lpstr>
      <vt:lpstr>Zajímavá místa</vt:lpstr>
      <vt:lpstr>Zajímavá místa</vt:lpstr>
      <vt:lpstr>Pracovní  list </vt:lpstr>
      <vt:lpstr>Pracovní list – dialekt- řešení</vt:lpstr>
      <vt:lpstr>Citace</vt:lpstr>
      <vt:lpstr>Anotace: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Uzivatel</cp:lastModifiedBy>
  <cp:revision>33</cp:revision>
  <dcterms:modified xsi:type="dcterms:W3CDTF">2012-03-08T12:21:40Z</dcterms:modified>
</cp:coreProperties>
</file>