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  <a:srgbClr val="333300"/>
    <a:srgbClr val="A50021"/>
    <a:srgbClr val="0000FF"/>
    <a:srgbClr val="00CC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842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013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446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088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710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249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552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97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84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6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377A8-F793-407B-85D6-562C042F684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D2FA0-B1AA-4960-AD59-BDC0B918A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209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571500" y="1857375"/>
            <a:ext cx="7929563" cy="4500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Jiří Vlček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………………….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A1_Used to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Anglický jazyk pro 9. ročník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820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used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vyjadřuje opakující se děj v minulosti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vazbu používá, když chceme zdůraznit, že jsme některou činnost dělávali, ale už neděláme nebo jsme ji nedělali a teď ji děláme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37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used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66FFCC"/>
                </a:solidFill>
              </a:rPr>
              <a:t>Kladná věta:</a:t>
            </a:r>
          </a:p>
          <a:p>
            <a:pPr marL="0" indent="0">
              <a:buNone/>
            </a:pPr>
            <a:endParaRPr lang="cs-CZ" dirty="0">
              <a:solidFill>
                <a:srgbClr val="66FFCC"/>
              </a:solidFill>
            </a:endParaRPr>
          </a:p>
          <a:p>
            <a:pPr marL="0" indent="0">
              <a:buNone/>
            </a:pPr>
            <a:r>
              <a:rPr lang="cs-CZ" dirty="0" smtClean="0"/>
              <a:t>Podmět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to </a:t>
            </a:r>
            <a:r>
              <a:rPr lang="cs-CZ" dirty="0" smtClean="0">
                <a:solidFill>
                  <a:srgbClr val="92D050"/>
                </a:solidFill>
              </a:rPr>
              <a:t>sloveso</a:t>
            </a:r>
            <a:r>
              <a:rPr lang="cs-CZ" dirty="0" smtClean="0">
                <a:solidFill>
                  <a:schemeClr val="bg1"/>
                </a:solidFill>
              </a:rPr>
              <a:t>….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to </a:t>
            </a:r>
            <a:r>
              <a:rPr lang="cs-CZ" dirty="0" err="1" smtClean="0">
                <a:solidFill>
                  <a:srgbClr val="92D050"/>
                </a:solidFill>
              </a:rPr>
              <a:t>smok</a:t>
            </a:r>
            <a:r>
              <a:rPr lang="cs-CZ" dirty="0" err="1">
                <a:solidFill>
                  <a:srgbClr val="92D050"/>
                </a:solidFill>
              </a:rPr>
              <a:t>e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</a:t>
            </a:r>
            <a:r>
              <a:rPr lang="cs-CZ" dirty="0" err="1" smtClean="0">
                <a:solidFill>
                  <a:schemeClr val="bg1"/>
                </a:solidFill>
              </a:rPr>
              <a:t>cigarets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A50021"/>
                </a:solidFill>
              </a:rPr>
              <a:t>(Kdysi jsme kouřili cigarety).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9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used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66FFCC"/>
                </a:solidFill>
              </a:rPr>
              <a:t>Otázka:</a:t>
            </a:r>
          </a:p>
          <a:p>
            <a:pPr marL="0" indent="0">
              <a:buNone/>
            </a:pPr>
            <a:endParaRPr lang="cs-CZ" dirty="0" smtClean="0">
              <a:solidFill>
                <a:srgbClr val="66FFCC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333300"/>
                </a:solidFill>
              </a:rPr>
              <a:t>Did</a:t>
            </a:r>
            <a:r>
              <a:rPr lang="cs-CZ" dirty="0" smtClean="0">
                <a:solidFill>
                  <a:srgbClr val="333300"/>
                </a:solidFill>
              </a:rPr>
              <a:t> </a:t>
            </a:r>
            <a:r>
              <a:rPr lang="cs-CZ" dirty="0"/>
              <a:t>p</a:t>
            </a:r>
            <a:r>
              <a:rPr lang="cs-CZ" dirty="0" smtClean="0"/>
              <a:t>odmět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to </a:t>
            </a:r>
            <a:r>
              <a:rPr lang="cs-CZ" dirty="0" smtClean="0">
                <a:solidFill>
                  <a:srgbClr val="92D050"/>
                </a:solidFill>
              </a:rPr>
              <a:t>sloveso</a:t>
            </a:r>
            <a:r>
              <a:rPr lang="cs-CZ" dirty="0" smtClean="0">
                <a:solidFill>
                  <a:schemeClr val="bg1"/>
                </a:solidFill>
              </a:rPr>
              <a:t>…?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333300"/>
                </a:solidFill>
              </a:rPr>
              <a:t>Did</a:t>
            </a:r>
            <a:r>
              <a:rPr lang="cs-CZ" dirty="0" smtClean="0">
                <a:solidFill>
                  <a:srgbClr val="33330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to </a:t>
            </a:r>
            <a:r>
              <a:rPr lang="cs-CZ" dirty="0" err="1" smtClean="0">
                <a:solidFill>
                  <a:srgbClr val="92D050"/>
                </a:solidFill>
              </a:rPr>
              <a:t>smoke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</a:t>
            </a:r>
            <a:r>
              <a:rPr lang="cs-CZ" dirty="0" err="1" smtClean="0">
                <a:solidFill>
                  <a:schemeClr val="bg1"/>
                </a:solidFill>
              </a:rPr>
              <a:t>cigarets</a:t>
            </a:r>
            <a:r>
              <a:rPr lang="cs-CZ" dirty="0">
                <a:solidFill>
                  <a:schemeClr val="bg1"/>
                </a:solidFill>
              </a:rPr>
              <a:t>?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A50021"/>
                </a:solidFill>
              </a:rPr>
              <a:t>(Kouřili jste cigarety)?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0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used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66FFCC"/>
                </a:solidFill>
              </a:rPr>
              <a:t>Záporná věta:</a:t>
            </a:r>
          </a:p>
          <a:p>
            <a:pPr marL="0" indent="0">
              <a:buNone/>
            </a:pPr>
            <a:endParaRPr lang="cs-CZ" dirty="0" smtClean="0">
              <a:solidFill>
                <a:srgbClr val="66FFCC"/>
              </a:solidFill>
            </a:endParaRPr>
          </a:p>
          <a:p>
            <a:pPr marL="0" indent="0">
              <a:buNone/>
            </a:pPr>
            <a:r>
              <a:rPr lang="cs-CZ" dirty="0" smtClean="0"/>
              <a:t>Podmět </a:t>
            </a:r>
            <a:r>
              <a:rPr lang="cs-CZ" dirty="0" err="1" smtClean="0">
                <a:solidFill>
                  <a:srgbClr val="333300"/>
                </a:solidFill>
              </a:rPr>
              <a:t>dindn´t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to </a:t>
            </a:r>
            <a:r>
              <a:rPr lang="cs-CZ" dirty="0" smtClean="0">
                <a:solidFill>
                  <a:srgbClr val="92D050"/>
                </a:solidFill>
              </a:rPr>
              <a:t>sloveso</a:t>
            </a:r>
            <a:r>
              <a:rPr lang="cs-CZ" dirty="0" smtClean="0">
                <a:solidFill>
                  <a:schemeClr val="bg1"/>
                </a:solidFill>
              </a:rPr>
              <a:t>….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333300"/>
                </a:solidFill>
              </a:rPr>
              <a:t>dindn´t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used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to </a:t>
            </a:r>
            <a:r>
              <a:rPr lang="cs-CZ" dirty="0" err="1" smtClean="0">
                <a:solidFill>
                  <a:srgbClr val="92D050"/>
                </a:solidFill>
              </a:rPr>
              <a:t>smoke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</a:t>
            </a:r>
            <a:r>
              <a:rPr lang="cs-CZ" dirty="0" err="1" smtClean="0">
                <a:solidFill>
                  <a:schemeClr val="bg1"/>
                </a:solidFill>
              </a:rPr>
              <a:t>cigarets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A50021"/>
                </a:solidFill>
              </a:rPr>
              <a:t>(Kdysi jsme nekouřili cigarety).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48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used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66FFCC"/>
                </a:solidFill>
              </a:rPr>
              <a:t>Zdůraznění minulosti s vazbou </a:t>
            </a:r>
            <a:r>
              <a:rPr lang="cs-CZ" dirty="0" err="1" smtClean="0">
                <a:solidFill>
                  <a:srgbClr val="66FFCC"/>
                </a:solidFill>
              </a:rPr>
              <a:t>used</a:t>
            </a:r>
            <a:r>
              <a:rPr lang="cs-CZ" dirty="0" smtClean="0">
                <a:solidFill>
                  <a:srgbClr val="66FFCC"/>
                </a:solidFill>
              </a:rPr>
              <a:t> to</a:t>
            </a:r>
          </a:p>
          <a:p>
            <a:pPr marL="0" indent="0">
              <a:buNone/>
            </a:pPr>
            <a:endParaRPr lang="cs-CZ" dirty="0">
              <a:solidFill>
                <a:srgbClr val="66FFCC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She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used to have </a:t>
            </a:r>
            <a:r>
              <a:rPr lang="cs-CZ" dirty="0" err="1" smtClean="0">
                <a:solidFill>
                  <a:schemeClr val="bg1"/>
                </a:solidFill>
              </a:rPr>
              <a:t>short</a:t>
            </a:r>
            <a:r>
              <a:rPr lang="en-US" dirty="0" smtClean="0">
                <a:solidFill>
                  <a:schemeClr val="bg1"/>
                </a:solidFill>
              </a:rPr>
              <a:t> hair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/>
              <a:t>n</a:t>
            </a:r>
            <a:r>
              <a:rPr lang="en-US" dirty="0" err="1" smtClean="0"/>
              <a:t>ow</a:t>
            </a:r>
            <a:r>
              <a:rPr lang="en-US" dirty="0" smtClean="0"/>
              <a:t> </a:t>
            </a:r>
            <a:r>
              <a:rPr lang="cs-CZ" dirty="0" err="1" smtClean="0"/>
              <a:t>she</a:t>
            </a:r>
            <a:r>
              <a:rPr lang="en-US" dirty="0" smtClean="0"/>
              <a:t> </a:t>
            </a:r>
            <a:r>
              <a:rPr lang="en-US" dirty="0"/>
              <a:t>have </a:t>
            </a:r>
            <a:r>
              <a:rPr lang="cs-CZ" dirty="0" smtClean="0"/>
              <a:t>long</a:t>
            </a:r>
            <a:r>
              <a:rPr lang="en-US" dirty="0" smtClean="0"/>
              <a:t> hair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Kdysi měla krátké vlasy, </a:t>
            </a:r>
            <a:r>
              <a:rPr lang="cs-CZ" dirty="0" smtClean="0"/>
              <a:t>teď je má dlouhé.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13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904475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18. 3. 2012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20. 3. 2012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Used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to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899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9803354"/>
              </p:ext>
            </p:extLst>
          </p:nvPr>
        </p:nvGraphicFramePr>
        <p:xfrm>
          <a:off x="857250" y="857250"/>
          <a:ext cx="7358063" cy="1554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28406"/>
              </p:ext>
            </p:extLst>
          </p:nvPr>
        </p:nvGraphicFramePr>
        <p:xfrm>
          <a:off x="857250" y="2786063"/>
          <a:ext cx="7358063" cy="1428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2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smtClean="0"/>
                        <a:t> 2009</a:t>
                      </a:r>
                      <a:endParaRPr lang="cs-CZ" sz="180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000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222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used to</vt:lpstr>
      <vt:lpstr>used to</vt:lpstr>
      <vt:lpstr>used to</vt:lpstr>
      <vt:lpstr>used to</vt:lpstr>
      <vt:lpstr>used to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Jirka</dc:creator>
  <cp:lastModifiedBy>Vlček Jiří</cp:lastModifiedBy>
  <cp:revision>5</cp:revision>
  <dcterms:created xsi:type="dcterms:W3CDTF">2012-09-19T14:03:32Z</dcterms:created>
  <dcterms:modified xsi:type="dcterms:W3CDTF">2012-09-20T13:28:19Z</dcterms:modified>
</cp:coreProperties>
</file>