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6021"/>
    <a:srgbClr val="B60A2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59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614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319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5619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397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9323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46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1692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4132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605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172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BB005-EB19-4603-A44D-B38EF136CC2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25C3A-280A-493B-9524-533032F570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972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PAST CONTINUOUS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9. ročník opakovaní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43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PAST CONTINUOUS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Použití: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děj proběhl v minulosti a je časově určen.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en-US" dirty="0" smtClean="0"/>
              <a:t> w</a:t>
            </a:r>
            <a:r>
              <a:rPr lang="cs-CZ" dirty="0" err="1" smtClean="0"/>
              <a:t>ere</a:t>
            </a:r>
            <a:r>
              <a:rPr lang="en-US" dirty="0" smtClean="0"/>
              <a:t> </a:t>
            </a:r>
            <a:r>
              <a:rPr lang="en-US" dirty="0"/>
              <a:t>watching TV yesterday </a:t>
            </a:r>
            <a:r>
              <a:rPr lang="en-US" dirty="0" smtClean="0"/>
              <a:t>evening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Dívali jsme se včera na televizi.</a:t>
            </a:r>
            <a:endParaRPr lang="en-US" dirty="0"/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686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děj proběhl v minulosti a zdůrazňujeme délku trvání.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He</a:t>
            </a:r>
            <a:r>
              <a:rPr lang="en-US" dirty="0" smtClean="0"/>
              <a:t> </a:t>
            </a:r>
            <a:r>
              <a:rPr lang="en-US" dirty="0"/>
              <a:t>was studying for </a:t>
            </a:r>
            <a:r>
              <a:rPr lang="cs-CZ" dirty="0" smtClean="0"/>
              <a:t>3</a:t>
            </a:r>
            <a:r>
              <a:rPr lang="en-US" dirty="0" smtClean="0"/>
              <a:t> </a:t>
            </a:r>
            <a:r>
              <a:rPr lang="en-US" dirty="0"/>
              <a:t>hours yesterday</a:t>
            </a:r>
            <a:r>
              <a:rPr lang="en-US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Včera se učil 3 hodiny.</a:t>
            </a:r>
            <a:endParaRPr lang="en-US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897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děj proběhl v minulosti a je přerušen jinou činností.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John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watching</a:t>
            </a:r>
            <a:r>
              <a:rPr lang="cs-CZ" dirty="0"/>
              <a:t> </a:t>
            </a:r>
            <a:r>
              <a:rPr lang="cs-CZ" dirty="0" smtClean="0"/>
              <a:t>TV, </a:t>
            </a:r>
            <a:r>
              <a:rPr lang="cs-CZ" dirty="0" err="1"/>
              <a:t>when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telephone</a:t>
            </a:r>
            <a:r>
              <a:rPr lang="cs-CZ" dirty="0"/>
              <a:t> </a:t>
            </a:r>
            <a:r>
              <a:rPr lang="cs-CZ" dirty="0" err="1"/>
              <a:t>rang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John se díval </a:t>
            </a:r>
            <a:r>
              <a:rPr lang="cs-CZ" dirty="0"/>
              <a:t>na televizi, když zazvonil </a:t>
            </a:r>
            <a:r>
              <a:rPr lang="cs-CZ" dirty="0" smtClean="0"/>
              <a:t>telefon.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4705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děje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proběhly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 minulosti současně.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John</a:t>
            </a:r>
            <a:r>
              <a:rPr lang="en-US" dirty="0" smtClean="0"/>
              <a:t> </a:t>
            </a:r>
            <a:r>
              <a:rPr lang="en-US" dirty="0"/>
              <a:t>was </a:t>
            </a:r>
            <a:r>
              <a:rPr lang="cs-CZ" dirty="0" err="1" smtClean="0"/>
              <a:t>cooking</a:t>
            </a:r>
            <a:r>
              <a:rPr lang="cs-CZ" dirty="0" smtClean="0"/>
              <a:t>, </a:t>
            </a:r>
            <a:r>
              <a:rPr lang="en-US" dirty="0" smtClean="0"/>
              <a:t>while </a:t>
            </a:r>
            <a:r>
              <a:rPr lang="cs-CZ" dirty="0" smtClean="0"/>
              <a:t>Mary</a:t>
            </a:r>
            <a:r>
              <a:rPr lang="en-US" dirty="0" smtClean="0"/>
              <a:t> </a:t>
            </a:r>
            <a:r>
              <a:rPr lang="en-US" dirty="0"/>
              <a:t>was </a:t>
            </a:r>
            <a:r>
              <a:rPr lang="en-US" dirty="0" smtClean="0"/>
              <a:t>washing the dishes .</a:t>
            </a:r>
            <a:r>
              <a:rPr lang="en-US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John vařil, zatímco Mary myla nádobí.</a:t>
            </a:r>
            <a:endParaRPr lang="en-US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340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Použití: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Kladná věta: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Podmět </a:t>
            </a:r>
            <a:r>
              <a:rPr lang="cs-CZ" dirty="0" smtClean="0">
                <a:solidFill>
                  <a:srgbClr val="FF0000"/>
                </a:solidFill>
              </a:rPr>
              <a:t>to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(min. čas) </a:t>
            </a:r>
            <a:r>
              <a:rPr lang="cs-CZ" dirty="0" err="1" smtClean="0"/>
              <a:t>sloveso+ing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….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Peter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watching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at</a:t>
            </a:r>
            <a:r>
              <a:rPr lang="cs-CZ" dirty="0" smtClean="0">
                <a:solidFill>
                  <a:srgbClr val="FFC000"/>
                </a:solidFill>
              </a:rPr>
              <a:t> 8 last night.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859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Otázka: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o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(min. čas) </a:t>
            </a:r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odmět </a:t>
            </a:r>
            <a:r>
              <a:rPr lang="cs-CZ" dirty="0" err="1" smtClean="0"/>
              <a:t>sloveso+ing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…?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Peter </a:t>
            </a:r>
            <a:r>
              <a:rPr lang="cs-CZ" dirty="0" err="1" smtClean="0"/>
              <a:t>watching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at</a:t>
            </a:r>
            <a:r>
              <a:rPr lang="cs-CZ" dirty="0" smtClean="0">
                <a:solidFill>
                  <a:srgbClr val="FFC000"/>
                </a:solidFill>
              </a:rPr>
              <a:t> 8 last night?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246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Záporná věta: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Podmět </a:t>
            </a:r>
            <a:r>
              <a:rPr lang="cs-CZ" dirty="0" smtClean="0">
                <a:solidFill>
                  <a:srgbClr val="FF0000"/>
                </a:solidFill>
              </a:rPr>
              <a:t>to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(min. čas)</a:t>
            </a:r>
            <a:r>
              <a:rPr lang="cs-CZ" dirty="0" smtClean="0">
                <a:solidFill>
                  <a:srgbClr val="146021"/>
                </a:solidFill>
              </a:rPr>
              <a:t>not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sloveso+ing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….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Peter </a:t>
            </a:r>
            <a:r>
              <a:rPr lang="cs-CZ" dirty="0" err="1" smtClean="0">
                <a:solidFill>
                  <a:srgbClr val="FF0000"/>
                </a:solidFill>
              </a:rPr>
              <a:t>wasn</a:t>
            </a:r>
            <a:r>
              <a:rPr lang="cs-CZ" dirty="0" err="1" smtClean="0">
                <a:solidFill>
                  <a:srgbClr val="146021"/>
                </a:solidFill>
              </a:rPr>
              <a:t>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watching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Tv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at</a:t>
            </a:r>
            <a:r>
              <a:rPr lang="cs-CZ" dirty="0" smtClean="0">
                <a:solidFill>
                  <a:srgbClr val="FFC000"/>
                </a:solidFill>
              </a:rPr>
              <a:t> 8 last night.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30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Tvar slovesa to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  <a:tabLst>
                <a:tab pos="4389438" algn="l"/>
              </a:tabLst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	1.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	                   </a:t>
            </a:r>
          </a:p>
          <a:p>
            <a:pPr marL="514350" indent="-514350">
              <a:buAutoNum type="arabicPeriod"/>
              <a:tabLst>
                <a:tab pos="4389438" algn="l"/>
              </a:tabLst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	2.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514350" indent="-514350">
              <a:buAutoNum type="arabicPeriod"/>
              <a:tabLst>
                <a:tab pos="4389438" algn="l"/>
              </a:tabLst>
            </a:pPr>
            <a:r>
              <a:rPr lang="cs-CZ" dirty="0" smtClean="0"/>
              <a:t>He	3.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00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PAST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Tvar slovesa to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u záporu: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was</a:t>
            </a:r>
            <a:r>
              <a:rPr lang="cs-CZ" dirty="0" smtClean="0"/>
              <a:t> not = </a:t>
            </a:r>
            <a:r>
              <a:rPr lang="cs-CZ" dirty="0" err="1" smtClean="0"/>
              <a:t>wasn´t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were</a:t>
            </a:r>
            <a:r>
              <a:rPr lang="cs-CZ" dirty="0" smtClean="0"/>
              <a:t> not = </a:t>
            </a:r>
            <a:r>
              <a:rPr lang="cs-CZ" dirty="0" err="1" smtClean="0"/>
              <a:t>weren´t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978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208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PAST CONTINUOUS </vt:lpstr>
      <vt:lpstr>PAST CONTINUOUS </vt:lpstr>
      <vt:lpstr>PAST CONTINUOUS</vt:lpstr>
      <vt:lpstr>PAST CONTINUOUS</vt:lpstr>
      <vt:lpstr>PAST CONTINUOUS</vt:lpstr>
      <vt:lpstr>PAST CONTINUOUS</vt:lpstr>
      <vt:lpstr>PAST CONTINUOUS</vt:lpstr>
      <vt:lpstr>PAST CONTINUOUS</vt:lpstr>
      <vt:lpstr>PAST CONTINUOUS</vt:lpstr>
      <vt:lpstr>PAST CONTINUOUS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CONTINUOUS</dc:title>
  <dc:creator>Vlček Jiří</dc:creator>
  <cp:lastModifiedBy>HP</cp:lastModifiedBy>
  <cp:revision>5</cp:revision>
  <dcterms:created xsi:type="dcterms:W3CDTF">2012-09-17T06:17:26Z</dcterms:created>
  <dcterms:modified xsi:type="dcterms:W3CDTF">2012-09-25T20:01:05Z</dcterms:modified>
</cp:coreProperties>
</file>