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9" r:id="rId4"/>
    <p:sldId id="272" r:id="rId5"/>
    <p:sldId id="257" r:id="rId6"/>
    <p:sldId id="264" r:id="rId7"/>
    <p:sldId id="258" r:id="rId8"/>
    <p:sldId id="259" r:id="rId9"/>
    <p:sldId id="267" r:id="rId10"/>
    <p:sldId id="260" r:id="rId11"/>
    <p:sldId id="263" r:id="rId12"/>
    <p:sldId id="261" r:id="rId13"/>
    <p:sldId id="262" r:id="rId14"/>
    <p:sldId id="265" r:id="rId15"/>
    <p:sldId id="266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603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579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567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388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875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0124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9979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3430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635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948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247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3304622-896D-4F4C-A5B3-226792A9F9B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501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D86206C-C7E0-45B2-B0F4-D1C0227AEA4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023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43555-53EB-45BB-A8B2-1415D81231A1}" type="datetimeFigureOut">
              <a:rPr lang="cs-CZ" smtClean="0"/>
              <a:t>20.9.2012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E9D09-7BB2-4611-9E09-248C247B8D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299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živatel\Plocha\DUMY\modifikace schématu\dr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2982135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52519" y="4005064"/>
            <a:ext cx="4824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Arial" pitchFamily="34" charset="0"/>
                <a:cs typeface="Arial" pitchFamily="34" charset="0"/>
              </a:rPr>
              <a:t>MODIFIKACE SCHÉMATU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32539" y="749485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STADIÁLNÍ VÝVOJ </a:t>
            </a:r>
          </a:p>
          <a:p>
            <a:pPr algn="ctr"/>
            <a:r>
              <a:rPr lang="cs-CZ" dirty="0" smtClean="0"/>
              <a:t>DĚTSKÉHO VÝTVARNÉHO PROJEVU</a:t>
            </a:r>
          </a:p>
          <a:p>
            <a:pPr algn="ctr"/>
            <a:r>
              <a:rPr lang="cs-CZ" dirty="0" smtClean="0"/>
              <a:t>PODLE V.LÖWENFELDA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064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7"/>
          <p:cNvSpPr>
            <a:spLocks noGrp="1" noChangeArrowheads="1"/>
          </p:cNvSpPr>
          <p:nvPr>
            <p:ph type="title"/>
          </p:nvPr>
        </p:nvSpPr>
        <p:spPr>
          <a:xfrm>
            <a:off x="251520" y="620688"/>
            <a:ext cx="8229600" cy="715963"/>
          </a:xfrm>
        </p:spPr>
        <p:txBody>
          <a:bodyPr/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PRUŽNOST DĚTSKÉHO MYŠLENÍ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512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179512" y="1700808"/>
            <a:ext cx="8839200" cy="4742656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cs-CZ" sz="1200" b="1" dirty="0"/>
              <a:t>	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Dítě, které v kresbě používá tentýž symbol beze změny, se jaksi za tento symbol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schovává.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	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Jedná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se o tzv. obranné vnímání, které chrání úzkostné dítě před novými podněty, jež by mohly úzkost evokovat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Takové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dítě bude mít rovněž tendenci v určitých situacích se vzdávat nebo se ukrývat za společenské stereotypy. Stereotypie znamená emoční útlum. 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	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Dítě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citlivé bude tuto citlivost vyjadřovat ve změnách </a:t>
            </a: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diferenciaci kresebného pojetí pod vlivem zážitku. </a:t>
            </a:r>
          </a:p>
        </p:txBody>
      </p:sp>
      <p:pic>
        <p:nvPicPr>
          <p:cNvPr id="9" name="Picture 2" descr="C:\Documents and Settings\Uživatel\Plocha\DUMY\modifikace schématu\krokodý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437112"/>
            <a:ext cx="2808311" cy="107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45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obr1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560" y="767442"/>
            <a:ext cx="8146034" cy="554187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548680"/>
            <a:ext cx="1656184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76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39552" y="1628800"/>
            <a:ext cx="8305800" cy="46085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Vnímání se však nesoustřeďuje pouze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pozorování vzhledu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věcí, 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kládá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se rovněž z informací přicházejících z dalších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smyslů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–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sluchových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			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hmatových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				chuťových 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				a kinestetických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23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Uživatel\Plocha\DUMY\modifikace schématu\4noh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88125"/>
            <a:ext cx="8201496" cy="557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7107" y="303039"/>
            <a:ext cx="8195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ZVÍŘE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OBMĚNA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SCHÉMATU ČTYŘNOHÉHO TVORA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8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Uživatel\Plocha\DUMY\modifikace schématu\žiraf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8640"/>
            <a:ext cx="3096344" cy="63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09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Uživatel\Plocha\DUMY\modifikace schématu\krokodý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988840"/>
            <a:ext cx="9242197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5051" y="404664"/>
            <a:ext cx="7878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ZMĚNA SCHÉMATU NA ZÁKLADĚ VZTAHU DOSPĚLÉ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ZVÍŘE x MLÁDĚ</a:t>
            </a:r>
            <a:endParaRPr lang="cs-CZ" b="1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83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Uživatel\Plocha\DUMY\modifikace schématu\l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54" y="1417637"/>
            <a:ext cx="8856984" cy="4398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404665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ZMĚNA SCHÉMATU NA ZÁKLADĚ VZTAHU DOSPĚLÉ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ZVÍŘE x MLÁDĚ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682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5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ZMĚNA SCHÉMATU NA ZÁKLADĚ VZTAHU DOSPĚLÉ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ZVÍŘE x MLÁDĚ</a:t>
            </a:r>
          </a:p>
          <a:p>
            <a:endParaRPr lang="cs-CZ" dirty="0"/>
          </a:p>
        </p:txBody>
      </p:sp>
      <p:pic>
        <p:nvPicPr>
          <p:cNvPr id="11266" name="Picture 2" descr="C:\Documents and Settings\Uživatel\Plocha\DUMY\modifikace schématu\želv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83" y="1484784"/>
            <a:ext cx="924484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03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KOČKOVITÉ ŠELMY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Documents and Settings\Uživatel\Plocha\DUMY\modifikace schématu\tyg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509" y="2132856"/>
            <a:ext cx="5089525" cy="200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Uživatel\Plocha\DUMY\modifikace schématu\koč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509" y="150449"/>
            <a:ext cx="4870549" cy="219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Uživatel\Plocha\DUMY\modifikace schématu\le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509" y="4257739"/>
            <a:ext cx="5236162" cy="2600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421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Uživatel\Plocha\DUMY\modifikace schématu\ryb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5508"/>
            <a:ext cx="6624736" cy="615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467544" y="3284984"/>
            <a:ext cx="8352928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04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Uživatel\Plocha\DUMY\modifikace schématu\slo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4339"/>
            <a:ext cx="5472608" cy="598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467544" y="3573016"/>
            <a:ext cx="8352928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004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Uživatel\Plocha\DUMY\modifikace schématu\ptác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50606"/>
            <a:ext cx="5078413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4499992" y="188640"/>
            <a:ext cx="0" cy="6408712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203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Uživatel\Plocha\DUMY\modifikace schématu\op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2696"/>
            <a:ext cx="2487613" cy="5278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Documents and Settings\Uživatel\Plocha\DUMY\modifikace schématu\medvě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776" y="46285"/>
            <a:ext cx="2664296" cy="657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32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3622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LIDSKÁ POSTAVA</a:t>
            </a:r>
            <a:endParaRPr lang="cs-CZ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C:\Documents and Settings\Uživatel\Plocha\DUMY\modifikace schématu\že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101" y="1196752"/>
            <a:ext cx="6802828" cy="546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00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4392488" cy="1082551"/>
          </a:xfrm>
        </p:spPr>
        <p:txBody>
          <a:bodyPr/>
          <a:lstStyle/>
          <a:p>
            <a:r>
              <a:rPr lang="cs-CZ" dirty="0"/>
              <a:t>použité zdroje: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340768"/>
            <a:ext cx="8280920" cy="504056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cs-CZ" sz="1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Lowenfeld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V, </a:t>
            </a:r>
            <a:r>
              <a:rPr lang="cs-CZ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Brittain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L.: </a:t>
            </a:r>
            <a:r>
              <a:rPr lang="cs-CZ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cs-CZ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Mental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Growth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New York, </a:t>
            </a:r>
            <a:r>
              <a:rPr lang="cs-CZ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Macmillan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1964</a:t>
            </a:r>
            <a:endParaRPr lang="cs-CZ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Linaj</a:t>
            </a:r>
            <a:r>
              <a:rPr lang="cs-CZ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E.: PROZATIMNÍ STUDIJNÍ TEXTY Z DIDAKTIKY A TEORIE VÝTVARNÉ VÝCHOVY pro posluchače KS I. st. ZŠ na PF UJEP v Ústí n. Labem, </a:t>
            </a:r>
            <a:r>
              <a:rPr lang="cs-CZ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2004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kopie </a:t>
            </a:r>
            <a:r>
              <a:rPr lang="cs-CZ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dětských </a:t>
            </a:r>
            <a:r>
              <a:rPr lang="cs-CZ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kreseb z vlastního archívu</a:t>
            </a:r>
            <a:endParaRPr lang="cs-CZ" sz="2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sz="1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Vypracovala: Mgr. Ladislava Linajová</a:t>
            </a:r>
          </a:p>
          <a:p>
            <a:pPr algn="l"/>
            <a:r>
              <a:rPr lang="cs-CZ" sz="1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        Střední pedagogická škola </a:t>
            </a:r>
            <a:r>
              <a:rPr lang="cs-CZ" sz="1800" dirty="0" err="1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J.H.Pestalozziho</a:t>
            </a:r>
            <a:r>
              <a:rPr lang="cs-CZ" sz="18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Litoměřice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36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78</Words>
  <Application>Microsoft Office PowerPoint</Application>
  <PresentationFormat>Předvádění na obrazovce (4:3)</PresentationFormat>
  <Paragraphs>38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PRUŽNOST DĚTSKÉHO MYŠLENÍ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Company>SPGS Litoměřice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Lin..</dc:creator>
  <cp:lastModifiedBy>Lin..</cp:lastModifiedBy>
  <cp:revision>10</cp:revision>
  <dcterms:created xsi:type="dcterms:W3CDTF">2012-05-31T13:45:43Z</dcterms:created>
  <dcterms:modified xsi:type="dcterms:W3CDTF">2012-09-20T14:51:57Z</dcterms:modified>
</cp:coreProperties>
</file>