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6" r:id="rId11"/>
    <p:sldId id="267" r:id="rId12"/>
    <p:sldId id="264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>
        <p:scale>
          <a:sx n="76" d="100"/>
          <a:sy n="76" d="100"/>
        </p:scale>
        <p:origin x="-11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9C5AAD-D25B-4505-987F-BC1208F9696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F082B-FFAE-4854-93B2-0D493041C2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262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97952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VY_52_INOVACE_15_VLASTIVĚDA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republika -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Olomoucký kraj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očník: 4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221088"/>
            <a:ext cx="6480048" cy="2301240"/>
          </a:xfrm>
        </p:spPr>
        <p:txBody>
          <a:bodyPr/>
          <a:lstStyle/>
          <a:p>
            <a:r>
              <a:rPr lang="cs-CZ" dirty="0" smtClean="0"/>
              <a:t>Olomoucký kraj</a:t>
            </a:r>
            <a:endParaRPr lang="cs-CZ" dirty="0"/>
          </a:p>
        </p:txBody>
      </p:sp>
      <p:pic>
        <p:nvPicPr>
          <p:cNvPr id="4" name="Obrázek 3" descr="liberec zna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0"/>
            <a:ext cx="3515560" cy="42356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Olomouc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Prostějov, Šumperk, Přerov, Jeseník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Hrubý Jeseník </a:t>
            </a:r>
            <a:r>
              <a:rPr lang="cs-CZ" sz="2400" dirty="0" smtClean="0"/>
              <a:t>(Praděd – 1491m)</a:t>
            </a:r>
          </a:p>
          <a:p>
            <a:pPr>
              <a:buNone/>
            </a:pPr>
            <a:r>
              <a:rPr lang="cs-CZ" dirty="0" smtClean="0"/>
              <a:t>                </a:t>
            </a:r>
            <a:r>
              <a:rPr lang="cs-CZ" dirty="0" smtClean="0"/>
              <a:t>Českomoravská </a:t>
            </a:r>
            <a:r>
              <a:rPr lang="cs-CZ" dirty="0" smtClean="0"/>
              <a:t>vrchovina</a:t>
            </a:r>
          </a:p>
          <a:p>
            <a:r>
              <a:rPr lang="cs-CZ" dirty="0" smtClean="0"/>
              <a:t>Haná</a:t>
            </a:r>
          </a:p>
          <a:p>
            <a:pPr>
              <a:buNone/>
            </a:pPr>
            <a:r>
              <a:rPr lang="cs-CZ" dirty="0" smtClean="0"/>
              <a:t>           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liberec ko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3347608"/>
            <a:ext cx="4680520" cy="35103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Morava, Bečva, Odra</a:t>
            </a:r>
          </a:p>
          <a:p>
            <a:r>
              <a:rPr lang="cs-CZ" dirty="0" smtClean="0"/>
              <a:t>Přečerpávací elektrárna Dlouhé stráně</a:t>
            </a:r>
          </a:p>
        </p:txBody>
      </p:sp>
      <p:pic>
        <p:nvPicPr>
          <p:cNvPr id="4" name="Obrázek 3" descr="800px-Sázava_River_(CZE)_at_Kliment's_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16597" y="2780928"/>
            <a:ext cx="5202286" cy="39150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Strojírenský</a:t>
            </a:r>
          </a:p>
          <a:p>
            <a:r>
              <a:rPr lang="cs-CZ" dirty="0" smtClean="0"/>
              <a:t>Papírenský </a:t>
            </a:r>
            <a:r>
              <a:rPr lang="cs-CZ" sz="2000" dirty="0" smtClean="0"/>
              <a:t>(Velké </a:t>
            </a:r>
            <a:r>
              <a:rPr lang="cs-CZ" sz="2000" dirty="0" smtClean="0"/>
              <a:t>Losiny </a:t>
            </a:r>
            <a:r>
              <a:rPr lang="cs-CZ" sz="2000" dirty="0" smtClean="0"/>
              <a:t>– ruční výroba papíru)</a:t>
            </a:r>
          </a:p>
          <a:p>
            <a:r>
              <a:rPr lang="cs-CZ" dirty="0" smtClean="0"/>
              <a:t>Potravinářský (</a:t>
            </a:r>
            <a:r>
              <a:rPr lang="cs-CZ" sz="2000" dirty="0" smtClean="0"/>
              <a:t>mlékárny, olomoucké tvarůžky)</a:t>
            </a:r>
          </a:p>
          <a:p>
            <a:r>
              <a:rPr lang="cs-CZ" dirty="0" smtClean="0"/>
              <a:t>Textilní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Pšenice, cukrová řepa, chmel, ječmen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Mánes</a:t>
            </a:r>
          </a:p>
          <a:p>
            <a:r>
              <a:rPr lang="cs-CZ" dirty="0" smtClean="0"/>
              <a:t>Vincenc </a:t>
            </a:r>
            <a:r>
              <a:rPr lang="cs-CZ" dirty="0" err="1" smtClean="0"/>
              <a:t>Priessnitz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Olomouc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Hrad Šternberk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700808"/>
            <a:ext cx="2232849" cy="4428732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204864"/>
            <a:ext cx="4224469" cy="31683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Hranická propast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Hrad </a:t>
            </a:r>
            <a:r>
              <a:rPr lang="cs-CZ" dirty="0" err="1" smtClean="0"/>
              <a:t>Bouzov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179512" y="2279240"/>
            <a:ext cx="4262321" cy="3196740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644008" y="2276872"/>
            <a:ext cx="4320480" cy="32403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lázních Velké Losiny je jediná výroba ručního papíru v ČR. Tisknou se na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něj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důležité státní dokumenty a mezinárodní smlouvy.</a:t>
            </a: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Vyrob si při hodině výtvarné výchovy vlastní ruční papír.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http://cs.wikipedia.org/wiki/Olomouck%C3%BD_kraj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http://cs.wikipedia.org/wiki/Bouzov_%28hrad%29%C3%BD_kraj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http://cs.wikipedia.org/wiki/Hranick%C3%A1_propast </a:t>
            </a:r>
          </a:p>
          <a:p>
            <a:r>
              <a:rPr lang="cs-CZ" dirty="0" err="1" smtClean="0"/>
              <a:t>Spravnimapa</a:t>
            </a:r>
            <a:r>
              <a:rPr lang="cs-CZ" dirty="0" smtClean="0"/>
              <a:t>-topograf.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http://spravnimapa.topograf.cz/olomoucky-kraj </a:t>
            </a:r>
          </a:p>
          <a:p>
            <a:r>
              <a:rPr lang="cs-CZ" dirty="0" err="1" smtClean="0"/>
              <a:t>Dlouhe</a:t>
            </a:r>
            <a:r>
              <a:rPr lang="cs-CZ" dirty="0" smtClean="0"/>
              <a:t> </a:t>
            </a:r>
            <a:r>
              <a:rPr lang="cs-CZ" dirty="0" err="1" smtClean="0"/>
              <a:t>strane</a:t>
            </a:r>
            <a:r>
              <a:rPr lang="cs-CZ" dirty="0" smtClean="0"/>
              <a:t>. </a:t>
            </a:r>
            <a:r>
              <a:rPr lang="cs-CZ" i="1" dirty="0" err="1" smtClean="0"/>
              <a:t>Spravnipama</a:t>
            </a:r>
            <a:r>
              <a:rPr lang="cs-CZ" i="1" dirty="0" smtClean="0"/>
              <a:t>-topograf</a:t>
            </a:r>
            <a:r>
              <a:rPr lang="cs-CZ" dirty="0" smtClean="0"/>
              <a:t> [online]. [cit. 2012-01-07]. Dostupné z: http://www.</a:t>
            </a:r>
            <a:r>
              <a:rPr lang="cs-CZ" dirty="0" err="1" smtClean="0"/>
              <a:t>dlouhe</a:t>
            </a:r>
            <a:r>
              <a:rPr lang="cs-CZ" dirty="0" smtClean="0"/>
              <a:t>-</a:t>
            </a:r>
            <a:r>
              <a:rPr lang="cs-CZ" dirty="0" err="1" smtClean="0"/>
              <a:t>strane.cz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/</a:t>
            </a:r>
            <a:r>
              <a:rPr lang="cs-CZ" dirty="0" err="1" smtClean="0"/>
              <a:t>fotogalerie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Ceskarepublika.estranky</a:t>
            </a:r>
            <a:r>
              <a:rPr lang="cs-CZ" dirty="0" smtClean="0"/>
              <a:t>. </a:t>
            </a:r>
            <a:r>
              <a:rPr lang="cs-CZ" i="1" dirty="0" err="1" smtClean="0"/>
              <a:t>Ceskarepublika.estranky</a:t>
            </a:r>
            <a:r>
              <a:rPr lang="cs-CZ" dirty="0" smtClean="0"/>
              <a:t> [online]. 2002 [cit. 2012-01-08]. Dostupné z: http://www.</a:t>
            </a:r>
            <a:r>
              <a:rPr lang="cs-CZ" dirty="0" err="1" smtClean="0"/>
              <a:t>ceskarepublika.estranky.cz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olomoucky</a:t>
            </a:r>
            <a:r>
              <a:rPr lang="cs-CZ" dirty="0" smtClean="0"/>
              <a:t>-kraj-.</a:t>
            </a:r>
            <a:r>
              <a:rPr lang="cs-CZ" dirty="0" err="1" smtClean="0"/>
              <a:t>htmWikipedia</a:t>
            </a:r>
            <a:r>
              <a:rPr lang="cs-CZ" dirty="0" smtClean="0"/>
              <a:t>. </a:t>
            </a:r>
            <a:r>
              <a:rPr lang="cs-CZ" i="1" dirty="0" err="1" smtClean="0"/>
              <a:t>Ceska</a:t>
            </a:r>
            <a:r>
              <a:rPr lang="cs-CZ" i="1" dirty="0" smtClean="0"/>
              <a:t> republika</a:t>
            </a:r>
            <a:r>
              <a:rPr lang="cs-CZ" dirty="0" smtClean="0"/>
              <a:t> [online]. [cit. 2012-01-07]. Dostupné z: http://cs.wikipedia.org/wiki/Olomouc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467600" cy="4525963"/>
          </a:xfrm>
        </p:spPr>
        <p:txBody>
          <a:bodyPr/>
          <a:lstStyle/>
          <a:p>
            <a:r>
              <a:rPr lang="cs-CZ" dirty="0" smtClean="0"/>
              <a:t>Materiál lze využít jako prezentaci nového </a:t>
            </a:r>
            <a:r>
              <a:rPr lang="cs-CZ" dirty="0" smtClean="0"/>
              <a:t>učiva, k </a:t>
            </a:r>
            <a:r>
              <a:rPr lang="cs-CZ" dirty="0" smtClean="0"/>
              <a:t>procvičování, </a:t>
            </a:r>
            <a:r>
              <a:rPr lang="cs-CZ" dirty="0" smtClean="0"/>
              <a:t>prohlubování, opakování </a:t>
            </a:r>
            <a:r>
              <a:rPr lang="cs-CZ" dirty="0" smtClean="0"/>
              <a:t>již probraného učiva.</a:t>
            </a:r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121</TotalTime>
  <Words>337</Words>
  <Application>Microsoft Office PowerPoint</Application>
  <PresentationFormat>Předvádění na obrazovce (4:3)</PresentationFormat>
  <Paragraphs>54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Olomoucký kraj</vt:lpstr>
      <vt:lpstr>Prezentace aplikace PowerPoint</vt:lpstr>
      <vt:lpstr>Základní informace</vt:lpstr>
      <vt:lpstr>Povrch</vt:lpstr>
      <vt:lpstr>Vodstvo</vt:lpstr>
      <vt:lpstr>Hospodářství</vt:lpstr>
      <vt:lpstr>Osobnosti</vt:lpstr>
      <vt:lpstr>Zajímavá místa</vt:lpstr>
      <vt:lpstr>Zajímavá místa</vt:lpstr>
      <vt:lpstr>Pracovní  list</vt:lpstr>
      <vt:lpstr>Citace:</vt:lpstr>
      <vt:lpstr>Anotace: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cp:lastModifiedBy>Učitel</cp:lastModifiedBy>
  <cp:revision>30</cp:revision>
  <dcterms:modified xsi:type="dcterms:W3CDTF">2012-03-08T16:20:20Z</dcterms:modified>
</cp:coreProperties>
</file>