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2" r:id="rId2"/>
    <p:sldId id="263" r:id="rId3"/>
    <p:sldId id="256" r:id="rId4"/>
    <p:sldId id="258" r:id="rId5"/>
    <p:sldId id="259" r:id="rId6"/>
    <p:sldId id="261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D4CFB6-A5C4-4642-8AB4-B219482465A6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491182-8034-4EE7-BFA1-144CB537D0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30077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Otázky</a:t>
            </a:r>
            <a:r>
              <a:rPr lang="cs-CZ" b="1" baseline="0" dirty="0" smtClean="0"/>
              <a:t> pro žáky: </a:t>
            </a:r>
          </a:p>
          <a:p>
            <a:pPr marL="228600" marR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cs-CZ" b="0" baseline="0" dirty="0" smtClean="0"/>
              <a:t>Jaký byl příbuzenský vztah mezi Napoleonem I. A Napoleonem III.? </a:t>
            </a:r>
          </a:p>
          <a:p>
            <a:pPr marL="228600" marR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cs-CZ" b="0" baseline="0" dirty="0" smtClean="0"/>
              <a:t>Kdo byl Napoleon II.? </a:t>
            </a:r>
          </a:p>
          <a:p>
            <a:pPr marL="228600" marR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cs-CZ" b="0" baseline="0" dirty="0" smtClean="0"/>
              <a:t>Kde vládli bratři Napoleona I.? </a:t>
            </a:r>
            <a:endParaRPr lang="cs-CZ" b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Obr. 1: http://en.wikipedia.org/wiki/File:1746_Carlo-04.JPG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Obr. 2:</a:t>
            </a:r>
            <a:r>
              <a:rPr lang="cs-CZ" baseline="0" dirty="0" smtClean="0"/>
              <a:t> </a:t>
            </a:r>
            <a:r>
              <a:rPr lang="cs-CZ" dirty="0" smtClean="0"/>
              <a:t>http://en.wikipedia.org/wiki/File:Joseph_Bonaparte_(by_Wicar).jpg</a:t>
            </a:r>
          </a:p>
          <a:p>
            <a:r>
              <a:rPr lang="cs-CZ" dirty="0" smtClean="0"/>
              <a:t>Obr.</a:t>
            </a:r>
            <a:r>
              <a:rPr lang="cs-CZ" baseline="0" dirty="0" smtClean="0"/>
              <a:t> 3: </a:t>
            </a:r>
            <a:r>
              <a:rPr lang="cs-CZ" dirty="0" smtClean="0"/>
              <a:t>http://cs.wikipedia.org/wiki/Soubor:Jacques-Louis_David_017.jpg</a:t>
            </a:r>
          </a:p>
          <a:p>
            <a:r>
              <a:rPr lang="cs-CZ" dirty="0" smtClean="0"/>
              <a:t>Obr. 4: http://cs.wikipedia.org/wiki/Soubor:1778_Louis_Napoleon.jpg</a:t>
            </a:r>
          </a:p>
          <a:p>
            <a:r>
              <a:rPr lang="cs-CZ" dirty="0" smtClean="0"/>
              <a:t>Obr. 5: http://cs.wikipedia.org/wiki/Soubor:Franz_Xaver_Winterhalter_Napoleon_III.jpg</a:t>
            </a:r>
          </a:p>
          <a:p>
            <a:r>
              <a:rPr lang="cs-CZ" dirty="0" smtClean="0"/>
              <a:t>Obr. 6: http://cs.wikipedia.org/wiki/Soubor:Nap-receis_50.jpg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491182-8034-4EE7-BFA1-144CB537D04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A0D888F-B16C-47A1-BD43-23B12A82BB0B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FD41E83-FD3A-4337-9D1B-FAD220CB0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0D888F-B16C-47A1-BD43-23B12A82BB0B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D41E83-FD3A-4337-9D1B-FAD220CB0E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0D888F-B16C-47A1-BD43-23B12A82BB0B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D41E83-FD3A-4337-9D1B-FAD220CB0E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0D888F-B16C-47A1-BD43-23B12A82BB0B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D41E83-FD3A-4337-9D1B-FAD220CB0E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0D888F-B16C-47A1-BD43-23B12A82BB0B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D41E83-FD3A-4337-9D1B-FAD220CB0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0D888F-B16C-47A1-BD43-23B12A82BB0B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D41E83-FD3A-4337-9D1B-FAD220CB0E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0D888F-B16C-47A1-BD43-23B12A82BB0B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D41E83-FD3A-4337-9D1B-FAD220CB0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A0D888F-B16C-47A1-BD43-23B12A82BB0B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D41E83-FD3A-4337-9D1B-FAD220CB0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A0D888F-B16C-47A1-BD43-23B12A82BB0B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FD41E83-FD3A-4337-9D1B-FAD220CB0E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0D888F-B16C-47A1-BD43-23B12A82BB0B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D41E83-FD3A-4337-9D1B-FAD220CB0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0D888F-B16C-47A1-BD43-23B12A82BB0B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D41E83-FD3A-4337-9D1B-FAD220CB0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A0D888F-B16C-47A1-BD43-23B12A82BB0B}" type="datetimeFigureOut">
              <a:rPr lang="cs-CZ" smtClean="0"/>
              <a:pPr/>
              <a:t>15.9.2012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FD41E83-FD3A-4337-9D1B-FAD220CB0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279532" cy="115212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5" descr="Popis: Popis: Popis: logo s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060848"/>
            <a:ext cx="2536573" cy="1368152"/>
          </a:xfrm>
          <a:prstGeom prst="rect">
            <a:avLst/>
          </a:prstGeom>
          <a:noFill/>
        </p:spPr>
      </p:pic>
      <p:sp>
        <p:nvSpPr>
          <p:cNvPr id="2060" name="Rectangle 12"/>
          <p:cNvSpPr>
            <a:spLocks noChangeArrowheads="1"/>
          </p:cNvSpPr>
          <p:nvPr/>
        </p:nvSpPr>
        <p:spPr bwMode="auto">
          <a:xfrm>
            <a:off x="323528" y="3501008"/>
            <a:ext cx="817240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Masarykova základní škola </a:t>
            </a: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Debř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, Mladá Boleslav, příspěvková organizace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1" name="Rectangle 13"/>
          <p:cNvSpPr>
            <a:spLocks noChangeArrowheads="1"/>
          </p:cNvSpPr>
          <p:nvPr/>
        </p:nvSpPr>
        <p:spPr bwMode="auto">
          <a:xfrm>
            <a:off x="323528" y="4005064"/>
            <a:ext cx="810039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Název a číslo materiálu: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VY_32_INOVACE_13_Člověk a společnost_8. ročník_REVOLUCE 1848 VE FRANCII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2" name="Rectangle 14"/>
          <p:cNvSpPr>
            <a:spLocks noChangeArrowheads="1"/>
          </p:cNvSpPr>
          <p:nvPr/>
        </p:nvSpPr>
        <p:spPr bwMode="auto">
          <a:xfrm>
            <a:off x="683568" y="4869160"/>
            <a:ext cx="81003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Autor: 		Mgr. Simona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Martinková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Datum vytvoření:	0</a:t>
            </a:r>
            <a:r>
              <a:rPr lang="cs-CZ" sz="14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7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.02.2012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3" name="Rectangle 15"/>
          <p:cNvSpPr>
            <a:spLocks noChangeArrowheads="1"/>
          </p:cNvSpPr>
          <p:nvPr/>
        </p:nvSpPr>
        <p:spPr bwMode="auto">
          <a:xfrm>
            <a:off x="683568" y="5517232"/>
            <a:ext cx="817240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Číslo projektu: CZ.1.07/1.4.00/21.1185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674635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Prezentace je určena pro žáky 8. ročníku.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Seznamuje je s příčinami a průběhem revoluce 1848 ve Francii. Zaměřuje se na osobnost Napoleona III. a jeho cestu k moci.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Vyučovací hodina: 1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829761"/>
          </a:xfrm>
        </p:spPr>
        <p:txBody>
          <a:bodyPr/>
          <a:lstStyle/>
          <a:p>
            <a:pPr algn="ctr"/>
            <a:r>
              <a:rPr lang="cs-CZ" dirty="0" smtClean="0"/>
              <a:t>Revoluce 1848 ve Francii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332656"/>
            <a:ext cx="8435280" cy="583264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b="1" dirty="0" smtClean="0"/>
              <a:t>Ludvík Filip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Nastupuje během revoluce v roce 1830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Utužoval režim: 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 Podporoval tajnou policii a cenzuru.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 Omezoval svobodu projevu.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800" dirty="0" smtClean="0"/>
              <a:t> </a:t>
            </a:r>
            <a:r>
              <a:rPr lang="cs-CZ" sz="2600" dirty="0" smtClean="0"/>
              <a:t>Jeho nepřátele se scházejí na tzv. reformních banketech, kde projednávají různé politické otázky. 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 Hlavní požadavek: reforma volebního systému.</a:t>
            </a:r>
            <a:endParaRPr lang="cs-CZ" sz="2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1124744"/>
            <a:ext cx="2116739" cy="201622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7" name="TextovéPole 6"/>
          <p:cNvSpPr txBox="1"/>
          <p:nvPr/>
        </p:nvSpPr>
        <p:spPr>
          <a:xfrm>
            <a:off x="6505136" y="3212976"/>
            <a:ext cx="2638864" cy="1384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" dirty="0" smtClean="0"/>
              <a:t>http://commons.wikimedia.org/wiki/File:Louis_Philippe_I,_King_of_the_French_by_Franz-Xaver_Winterhalter_held_at_Versailles.jpg</a:t>
            </a:r>
            <a:endParaRPr lang="cs-CZ" sz="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692696"/>
            <a:ext cx="8712968" cy="5314595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V únoru 1848 Ludvík Filip zakázal jeden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600" dirty="0" smtClean="0"/>
              <a:t>		z banketů.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V Paříži došlo k povstání.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Vyhlášena republika.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Prezidentem se stal </a:t>
            </a:r>
            <a:r>
              <a:rPr lang="cs-CZ" sz="2600" b="1" dirty="0" smtClean="0"/>
              <a:t>Ludvík Napoleon</a:t>
            </a:r>
            <a:r>
              <a:rPr lang="cs-CZ" sz="2600" dirty="0" smtClean="0"/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Postupně získal velkou oblibu.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V roce 1852 se stal císařem – vládl jako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600" dirty="0" smtClean="0"/>
              <a:t>		Napoleon III.   </a:t>
            </a:r>
            <a:endParaRPr lang="cs-CZ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92696"/>
            <a:ext cx="1368151" cy="1205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987824" y="188640"/>
            <a:ext cx="26725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Carlo</a:t>
            </a:r>
            <a:r>
              <a:rPr lang="cs-CZ" sz="2400" dirty="0" smtClean="0"/>
              <a:t> Bonaparte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1556792"/>
            <a:ext cx="859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4283968" y="1916832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187624" y="2132856"/>
            <a:ext cx="61206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3284984"/>
            <a:ext cx="1247775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6" name="Přímá spojovací šipka 15"/>
          <p:cNvCxnSpPr/>
          <p:nvPr/>
        </p:nvCxnSpPr>
        <p:spPr>
          <a:xfrm>
            <a:off x="1187624" y="2132856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0" y="2636912"/>
            <a:ext cx="26116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Josef Bonaparte 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99792" y="2492896"/>
            <a:ext cx="330571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Napoleon Bonaparte </a:t>
            </a: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Napoleon I.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11560" y="4077072"/>
            <a:ext cx="859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cxnSp>
        <p:nvCxnSpPr>
          <p:cNvPr id="22" name="Přímá spojovací šipka 21"/>
          <p:cNvCxnSpPr/>
          <p:nvPr/>
        </p:nvCxnSpPr>
        <p:spPr>
          <a:xfrm>
            <a:off x="4283968" y="2132856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3284984"/>
            <a:ext cx="1379274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TextovéPole 23"/>
          <p:cNvSpPr txBox="1"/>
          <p:nvPr/>
        </p:nvSpPr>
        <p:spPr>
          <a:xfrm>
            <a:off x="3707904" y="4149080"/>
            <a:ext cx="859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3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012160" y="2636912"/>
            <a:ext cx="28600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Ludvík Bonaparte </a:t>
            </a:r>
            <a:endParaRPr lang="cs-CZ" sz="2400" dirty="0"/>
          </a:p>
        </p:txBody>
      </p:sp>
      <p:cxnSp>
        <p:nvCxnSpPr>
          <p:cNvPr id="27" name="Přímá spojovací šipka 26"/>
          <p:cNvCxnSpPr/>
          <p:nvPr/>
        </p:nvCxnSpPr>
        <p:spPr>
          <a:xfrm>
            <a:off x="7308304" y="2132856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3284984"/>
            <a:ext cx="1152128" cy="126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TextovéPole 28"/>
          <p:cNvSpPr txBox="1"/>
          <p:nvPr/>
        </p:nvSpPr>
        <p:spPr>
          <a:xfrm>
            <a:off x="6732240" y="4221088"/>
            <a:ext cx="859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4</a:t>
            </a: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32240" y="5705872"/>
            <a:ext cx="1249354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31" name="Přímá spojovací šipka 30"/>
          <p:cNvCxnSpPr/>
          <p:nvPr/>
        </p:nvCxnSpPr>
        <p:spPr>
          <a:xfrm>
            <a:off x="7308304" y="4653136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5940152" y="4869160"/>
            <a:ext cx="26805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Ludvík Napoleon</a:t>
            </a: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Napoleon III.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732240" y="6488668"/>
            <a:ext cx="859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5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2627784" y="4869160"/>
            <a:ext cx="31518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František Bonaparte</a:t>
            </a:r>
          </a:p>
          <a:p>
            <a:pPr algn="ctr"/>
            <a:r>
              <a:rPr lang="cs-CZ" sz="2400" dirty="0" smtClean="0"/>
              <a:t>Napoleon II. </a:t>
            </a:r>
            <a:endParaRPr lang="cs-CZ" sz="2400" dirty="0"/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79912" y="5674463"/>
            <a:ext cx="990798" cy="1183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39" name="Přímá spojovací šipka 38"/>
          <p:cNvCxnSpPr/>
          <p:nvPr/>
        </p:nvCxnSpPr>
        <p:spPr>
          <a:xfrm>
            <a:off x="4283968" y="4581128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3779912" y="6488668"/>
            <a:ext cx="859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41208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Použitá literatura: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539552" y="1340768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VÁLKOVÁ VERONIKA. </a:t>
            </a:r>
            <a:r>
              <a:rPr lang="cs-CZ" sz="2400" i="1" dirty="0"/>
              <a:t>Dějepis 8</a:t>
            </a:r>
            <a:r>
              <a:rPr lang="cs-CZ" sz="2400" dirty="0" smtClean="0"/>
              <a:t>: </a:t>
            </a:r>
            <a:r>
              <a:rPr lang="cs-CZ" sz="2400" i="1" dirty="0" smtClean="0"/>
              <a:t>novověk</a:t>
            </a:r>
            <a:r>
              <a:rPr lang="cs-CZ" sz="2400" dirty="0" smtClean="0"/>
              <a:t>. </a:t>
            </a:r>
            <a:r>
              <a:rPr lang="cs-CZ" sz="2400" dirty="0"/>
              <a:t>Praha: </a:t>
            </a:r>
            <a:r>
              <a:rPr lang="cs-CZ" sz="2400" dirty="0" err="1" smtClean="0"/>
              <a:t>SPN</a:t>
            </a:r>
            <a:r>
              <a:rPr lang="cs-CZ" sz="2400" dirty="0" smtClean="0"/>
              <a:t>, 2008.  </a:t>
            </a:r>
            <a:r>
              <a:rPr lang="cs-CZ" sz="2400" dirty="0" err="1"/>
              <a:t>ISBN</a:t>
            </a:r>
            <a:r>
              <a:rPr lang="cs-CZ" sz="2400" dirty="0"/>
              <a:t> </a:t>
            </a:r>
            <a:r>
              <a:rPr lang="cs-CZ" sz="2400" dirty="0" smtClean="0"/>
              <a:t>978-80-7235-404-7.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539552" y="2564904"/>
            <a:ext cx="79208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Všechny uveřejněné odkazy [cit. </a:t>
            </a:r>
            <a:r>
              <a:rPr lang="cs-CZ" sz="2400" dirty="0" smtClean="0"/>
              <a:t>07.-02-2012</a:t>
            </a:r>
            <a:r>
              <a:rPr lang="cs-CZ" sz="2400" dirty="0"/>
              <a:t>] dostupné pod licencí public </a:t>
            </a:r>
            <a:r>
              <a:rPr lang="cs-CZ" sz="2400" dirty="0" err="1"/>
              <a:t>domain</a:t>
            </a:r>
            <a:r>
              <a:rPr lang="cs-CZ" sz="2400" dirty="0"/>
              <a:t> na: &lt;http://commons.wikimedia.org/wiki/Main_Page&gt;.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122</TotalTime>
  <Words>285</Words>
  <Application>Microsoft Office PowerPoint</Application>
  <PresentationFormat>Předvádění na obrazovce (4:3)</PresentationFormat>
  <Paragraphs>55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Snímek 1</vt:lpstr>
      <vt:lpstr>Snímek 2</vt:lpstr>
      <vt:lpstr>Revoluce 1848 ve Francii</vt:lpstr>
      <vt:lpstr>Snímek 4</vt:lpstr>
      <vt:lpstr>Snímek 5</vt:lpstr>
      <vt:lpstr>Snímek 6</vt:lpstr>
      <vt:lpstr>Snímek 7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Revoluce 1848 </dc:title>
  <dc:creator>Simona Martinková</dc:creator>
  <cp:lastModifiedBy>simca</cp:lastModifiedBy>
  <cp:revision>5</cp:revision>
  <dcterms:created xsi:type="dcterms:W3CDTF">2012-06-03T14:22:59Z</dcterms:created>
  <dcterms:modified xsi:type="dcterms:W3CDTF">2012-09-15T16:14:35Z</dcterms:modified>
</cp:coreProperties>
</file>