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58" r:id="rId12"/>
    <p:sldId id="267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163666"/>
              </p:ext>
            </p:extLst>
          </p:nvPr>
        </p:nvGraphicFramePr>
        <p:xfrm>
          <a:off x="611560" y="2276870"/>
          <a:ext cx="7128792" cy="388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Věra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Voborníková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 1. 2012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VY_52_INOVACE_17_VLASTIVĚDA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Česká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republika - UNESCO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Chráněné krajinné oblasti. Národní parky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 - 5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UNESCO, Chráněné krajinné oblasti, Národní parky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unesc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1340768"/>
            <a:ext cx="9249477" cy="5517232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UNESCO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V ČR </a:t>
            </a:r>
            <a:r>
              <a:rPr lang="cs-CZ" dirty="0" smtClean="0"/>
              <a:t>máme 12 </a:t>
            </a:r>
            <a:r>
              <a:rPr lang="cs-CZ" dirty="0" smtClean="0"/>
              <a:t>památek </a:t>
            </a:r>
            <a:r>
              <a:rPr lang="cs-CZ" dirty="0" smtClean="0"/>
              <a:t>UNESCO:</a:t>
            </a:r>
            <a:endParaRPr lang="cs-CZ" dirty="0" smtClean="0"/>
          </a:p>
          <a:p>
            <a:r>
              <a:rPr lang="cs-CZ" dirty="0" smtClean="0"/>
              <a:t>Praha</a:t>
            </a:r>
          </a:p>
          <a:p>
            <a:r>
              <a:rPr lang="cs-CZ" dirty="0" smtClean="0"/>
              <a:t>Český Krumlov</a:t>
            </a:r>
          </a:p>
          <a:p>
            <a:r>
              <a:rPr lang="cs-CZ" dirty="0" smtClean="0"/>
              <a:t>Telč</a:t>
            </a:r>
          </a:p>
          <a:p>
            <a:r>
              <a:rPr lang="cs-CZ" dirty="0" smtClean="0"/>
              <a:t>Zelená hora</a:t>
            </a:r>
          </a:p>
          <a:p>
            <a:r>
              <a:rPr lang="cs-CZ" dirty="0" smtClean="0"/>
              <a:t>Kutná hora</a:t>
            </a:r>
          </a:p>
          <a:p>
            <a:r>
              <a:rPr lang="cs-CZ" dirty="0" smtClean="0"/>
              <a:t>Lednicko-valtický areál</a:t>
            </a:r>
          </a:p>
          <a:p>
            <a:r>
              <a:rPr lang="cs-CZ" dirty="0" smtClean="0"/>
              <a:t>Holešovice</a:t>
            </a:r>
          </a:p>
          <a:p>
            <a:r>
              <a:rPr lang="cs-CZ" dirty="0" smtClean="0"/>
              <a:t>Kroměříž</a:t>
            </a:r>
          </a:p>
          <a:p>
            <a:r>
              <a:rPr lang="cs-CZ" dirty="0" smtClean="0"/>
              <a:t>Litomyšl</a:t>
            </a:r>
          </a:p>
          <a:p>
            <a:r>
              <a:rPr lang="cs-CZ" dirty="0" smtClean="0"/>
              <a:t>Olomouc</a:t>
            </a:r>
          </a:p>
          <a:p>
            <a:r>
              <a:rPr lang="cs-CZ" dirty="0" smtClean="0"/>
              <a:t>Brno</a:t>
            </a:r>
          </a:p>
          <a:p>
            <a:r>
              <a:rPr lang="cs-CZ" dirty="0" smtClean="0"/>
              <a:t>Třebíč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UNESCO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Praha</a:t>
            </a:r>
            <a:endParaRPr lang="cs-CZ" dirty="0"/>
          </a:p>
        </p:txBody>
      </p:sp>
      <p:pic>
        <p:nvPicPr>
          <p:cNvPr id="7" name="Zástupný symbol pro obsah 6" descr="UNESCO _Prah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71500" y="2729706"/>
            <a:ext cx="3810000" cy="2857500"/>
          </a:xfrm>
        </p:spPr>
      </p:pic>
      <p:pic>
        <p:nvPicPr>
          <p:cNvPr id="8" name="Zástupný symbol pro obsah 7" descr="UNESCO _Česky_Krumlov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64088" y="2729706"/>
            <a:ext cx="3810000" cy="2857500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UNESCO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Český Krumlov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Telč</a:t>
            </a:r>
            <a:endParaRPr lang="cs-CZ" dirty="0"/>
          </a:p>
        </p:txBody>
      </p:sp>
      <p:pic>
        <p:nvPicPr>
          <p:cNvPr id="7" name="Zástupný symbol pro obsah 6" descr="UNESCO _Telc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71500" y="2729706"/>
            <a:ext cx="3810000" cy="2857500"/>
          </a:xfrm>
        </p:spPr>
      </p:pic>
      <p:pic>
        <p:nvPicPr>
          <p:cNvPr id="8" name="Zástupný symbol pro obsah 7" descr="UNESCO _Žďar_nad_Sazavou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64088" y="2729706"/>
            <a:ext cx="3810000" cy="2857500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UNESCO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Zelená hora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Olomouc</a:t>
            </a:r>
            <a:endParaRPr lang="cs-CZ" dirty="0"/>
          </a:p>
        </p:txBody>
      </p:sp>
      <p:pic>
        <p:nvPicPr>
          <p:cNvPr id="7" name="Zástupný symbol pro obsah 6" descr="UNESCO _Olomouc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71500" y="2729706"/>
            <a:ext cx="3810000" cy="2857500"/>
          </a:xfrm>
        </p:spPr>
      </p:pic>
      <p:pic>
        <p:nvPicPr>
          <p:cNvPr id="8" name="Zástupný symbol pro obsah 7" descr="UNESCO _Trebic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64088" y="2729706"/>
            <a:ext cx="3810000" cy="2857500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UNESCO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Třebíč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Litomyšl</a:t>
            </a:r>
            <a:endParaRPr lang="cs-CZ" dirty="0"/>
          </a:p>
        </p:txBody>
      </p:sp>
      <p:pic>
        <p:nvPicPr>
          <p:cNvPr id="7" name="Zástupný symbol pro obsah 6" descr="UNESCO _Litomysl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71500" y="2729706"/>
            <a:ext cx="3810000" cy="2857500"/>
          </a:xfrm>
        </p:spPr>
      </p:pic>
      <p:pic>
        <p:nvPicPr>
          <p:cNvPr id="8" name="Zástupný symbol pro obsah 7" descr="UNESCO _Lednicko_-_Valticky_areal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64088" y="2729706"/>
            <a:ext cx="3810000" cy="2857500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UNESCO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Lednicko-valtický </a:t>
            </a:r>
            <a:r>
              <a:rPr lang="cs-CZ" dirty="0" smtClean="0"/>
              <a:t>areál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Kutná Hora</a:t>
            </a:r>
            <a:endParaRPr lang="cs-CZ" dirty="0"/>
          </a:p>
        </p:txBody>
      </p:sp>
      <p:pic>
        <p:nvPicPr>
          <p:cNvPr id="7" name="Zástupný symbol pro obsah 6" descr="UNESCO _Kutna_Hor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71500" y="2729706"/>
            <a:ext cx="3810000" cy="2857500"/>
          </a:xfrm>
        </p:spPr>
      </p:pic>
      <p:pic>
        <p:nvPicPr>
          <p:cNvPr id="8" name="Zástupný symbol pro obsah 7" descr="UNESCO _Kromeriz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64088" y="2729706"/>
            <a:ext cx="3810000" cy="2857500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UNESCO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Kroměříž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Holašovice</a:t>
            </a:r>
            <a:endParaRPr lang="cs-CZ" dirty="0"/>
          </a:p>
        </p:txBody>
      </p:sp>
      <p:pic>
        <p:nvPicPr>
          <p:cNvPr id="7" name="Zástupný symbol pro obsah 6" descr="UNESCO _Holasovic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71500" y="2729706"/>
            <a:ext cx="3810000" cy="2857500"/>
          </a:xfrm>
        </p:spPr>
      </p:pic>
      <p:pic>
        <p:nvPicPr>
          <p:cNvPr id="8" name="Zástupný symbol pro obsah 7" descr="UNESCO _Brno_-_Vila_Tugendhat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64088" y="2729706"/>
            <a:ext cx="3810000" cy="2857500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UNESCO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Brno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CHKO+NP_Czech_map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9144000" cy="5658682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Chráněné krajinné oblasti (CHKO), Národní parky (NP)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Vyber si jednu z památek zapsaných na seznamu UNESCA .</a:t>
            </a:r>
          </a:p>
          <a:p>
            <a:r>
              <a:rPr lang="cs-CZ" dirty="0" smtClean="0"/>
              <a:t>Vytvoř o vybrané památce samostatně, ve dvojici, ve skupině projekt a seznam s ním spolužáky.</a:t>
            </a:r>
          </a:p>
          <a:p>
            <a:r>
              <a:rPr lang="cs-CZ" dirty="0" smtClean="0"/>
              <a:t>Pracuj s dostupnými </a:t>
            </a:r>
            <a:r>
              <a:rPr lang="cs-CZ" dirty="0" smtClean="0"/>
              <a:t>materiály - </a:t>
            </a:r>
            <a:r>
              <a:rPr lang="cs-CZ" dirty="0" smtClean="0"/>
              <a:t>učebnice vlastivědy, encyklopedie, mapy, </a:t>
            </a:r>
            <a:r>
              <a:rPr lang="cs-CZ" dirty="0" smtClean="0"/>
              <a:t>internet.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 list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dirty="0" smtClean="0"/>
              <a:t>Wikipedia. </a:t>
            </a:r>
            <a:r>
              <a:rPr lang="pl-PL" i="1" dirty="0" smtClean="0"/>
              <a:t>Wikipedia</a:t>
            </a:r>
            <a:r>
              <a:rPr lang="pl-PL" dirty="0" smtClean="0"/>
              <a:t> [online]. [cit. 2012-01-07]. Dostupné z: http://cs.wikipedia.org/wiki/CHKOe-centrum-58cit. 2012-01-07]. Dostupné z: http://www.stopin-praha.cz/.staco-praha-%E2%80%93-historicke-centrum-58 </a:t>
            </a:r>
          </a:p>
          <a:p>
            <a:r>
              <a:rPr lang="cs-CZ" dirty="0" err="1" smtClean="0"/>
              <a:t>Tourism.cz</a:t>
            </a:r>
            <a:r>
              <a:rPr lang="cs-CZ" dirty="0" smtClean="0"/>
              <a:t>. </a:t>
            </a:r>
            <a:r>
              <a:rPr lang="cs-CZ" i="1" dirty="0" err="1" smtClean="0"/>
              <a:t>Tourism.cz</a:t>
            </a:r>
            <a:r>
              <a:rPr lang="cs-CZ" dirty="0" smtClean="0"/>
              <a:t> [online]. [cit. 2012-01-07]. Dostupné z: </a:t>
            </a:r>
            <a:r>
              <a:rPr lang="cs-CZ" dirty="0" err="1" smtClean="0"/>
              <a:t>Tourism.cz</a:t>
            </a:r>
            <a:r>
              <a:rPr lang="cs-CZ" dirty="0" smtClean="0"/>
              <a:t>. </a:t>
            </a:r>
            <a:r>
              <a:rPr lang="cs-CZ" i="1" dirty="0" err="1" smtClean="0"/>
              <a:t>Tourism.cz</a:t>
            </a:r>
            <a:r>
              <a:rPr lang="cs-CZ" dirty="0" smtClean="0"/>
              <a:t> [online]. [cit. 2012-01-07]. Dostupné z: http://tourism.cz/encyklopedie/objekty1.phtml?id=10622 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 err="1" smtClean="0"/>
              <a:t>Tourism.cz</a:t>
            </a:r>
            <a:r>
              <a:rPr lang="cs-CZ" dirty="0" smtClean="0"/>
              <a:t>. </a:t>
            </a:r>
            <a:r>
              <a:rPr lang="cs-CZ" i="1" dirty="0" err="1" smtClean="0"/>
              <a:t>Tourism.cz</a:t>
            </a:r>
            <a:r>
              <a:rPr lang="cs-CZ" dirty="0" smtClean="0"/>
              <a:t> [online]. [cit. 2012-01-07]. Dostupné z: http://tourism.cz/encyklopedie/objekty1.phtml?id=106224ty1.phtml?id=106224ty1.phtml?id=10622</a:t>
            </a:r>
          </a:p>
          <a:p>
            <a:endParaRPr lang="cs-CZ" dirty="0" smtClean="0"/>
          </a:p>
          <a:p>
            <a:r>
              <a:rPr lang="cs-CZ" dirty="0" err="1" smtClean="0"/>
              <a:t>Turistickyatlas</a:t>
            </a:r>
            <a:r>
              <a:rPr lang="cs-CZ" dirty="0" smtClean="0"/>
              <a:t>. </a:t>
            </a:r>
            <a:r>
              <a:rPr lang="cs-CZ" i="1" dirty="0" err="1" smtClean="0"/>
              <a:t>Turistickyatlas</a:t>
            </a:r>
            <a:r>
              <a:rPr lang="cs-CZ" dirty="0" smtClean="0"/>
              <a:t> [online]. [cit. 2012-01-07]. Dostupné z: http://turistickyatlas.cz/vse/mista-typ/pamatky-unesco.htmlty1.phtml?id=106224ty1.phtml?id=106224ty1.phtml?id=10622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lze využít jako prezentaci nového učiva či k procvičování, prohlubování či opakování již probraného učiva.</a:t>
            </a:r>
          </a:p>
          <a:p>
            <a:r>
              <a:rPr lang="cs-CZ" dirty="0" smtClean="0"/>
              <a:t>Pracovní list je určen pro samostatnou práci žáků s využitím dostupných materiálů.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24</TotalTime>
  <Words>304</Words>
  <Application>Microsoft Office PowerPoint</Application>
  <PresentationFormat>Předvádění na obrazovce (4:3)</PresentationFormat>
  <Paragraphs>56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Papír</vt:lpstr>
      <vt:lpstr>Prezentace aplikace PowerPoint</vt:lpstr>
      <vt:lpstr>UNESCO, Chráněné krajinné oblasti, Národní parky</vt:lpstr>
      <vt:lpstr>UNESCO</vt:lpstr>
      <vt:lpstr>Památky UNESCO</vt:lpstr>
      <vt:lpstr>Památky UNESCO</vt:lpstr>
      <vt:lpstr>Památky UNESCO</vt:lpstr>
      <vt:lpstr>Památky UNESCO</vt:lpstr>
      <vt:lpstr>Památky UNESCO</vt:lpstr>
      <vt:lpstr>Památky UNESCO</vt:lpstr>
      <vt:lpstr>Památky UNESCO</vt:lpstr>
      <vt:lpstr>Chráněné krajinné oblasti (CHKO), Národní parky (NP)</vt:lpstr>
      <vt:lpstr>Pracovní  list</vt:lpstr>
      <vt:lpstr>Citace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UNESCO, Chráněné krajinné oblasti, Národní parky</dc:title>
  <dc:creator>ZŠP a ZŠS</dc:creator>
  <cp:lastModifiedBy>Martin Králík</cp:lastModifiedBy>
  <cp:revision>16</cp:revision>
  <dcterms:modified xsi:type="dcterms:W3CDTF">2012-03-08T09:28:58Z</dcterms:modified>
</cp:coreProperties>
</file>