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0" r:id="rId2"/>
    <p:sldId id="261" r:id="rId3"/>
    <p:sldId id="256" r:id="rId4"/>
    <p:sldId id="257" r:id="rId5"/>
    <p:sldId id="259" r:id="rId6"/>
    <p:sldId id="258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F7BD9D-31D1-4D6A-82E3-FFD6997430A4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5B57E8-5CD5-48D2-845E-50DCFF0211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F09B8B4-A3AD-4D28-9DF0-284AF786B6BD}" type="slidenum">
              <a:rPr lang="cs-CZ"/>
              <a:pPr/>
              <a:t>1</a:t>
            </a:fld>
            <a:endParaRPr lang="cs-CZ"/>
          </a:p>
        </p:txBody>
      </p:sp>
      <p:sp>
        <p:nvSpPr>
          <p:cNvPr id="512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003786" y="695134"/>
            <a:ext cx="4848989" cy="342815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09E6A07-4C03-42DD-8370-88494F7D83D6}" type="slidenum">
              <a:rPr lang="cs-CZ"/>
              <a:pPr/>
              <a:t>2</a:t>
            </a:fld>
            <a:endParaRPr lang="cs-CZ"/>
          </a:p>
        </p:txBody>
      </p:sp>
      <p:sp>
        <p:nvSpPr>
          <p:cNvPr id="614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003786" y="695134"/>
            <a:ext cx="4848989" cy="342815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1"/>
            <a:ext cx="5486976" cy="4037751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9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EAD2AEC9-5390-4276-AE23-0DCE254B4C2C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8E7DE53-E28D-4E53-AA47-D1AF34F24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6C3B07-3BB4-4931-858A-98992A7C1A0D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20954-96FF-4783-8F14-D1BBCC1F66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A0ABD16-4B1E-4B2A-BD06-F834D0C56D20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F7A0324-3C56-4098-AE5F-553C1B2092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43BD89C-6BE0-488A-8E2D-F030C21FA0E5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62F8419-5956-4130-B08E-A6F6677F2B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F3F2E4D-1554-499B-B4E2-B192462A9B34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96DD7CF-061A-4C37-90E8-806D45D5FA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EB67257-92C5-4655-A7E0-2B9B96B42626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406E24C-AAF6-4B84-83E0-818549A53A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0C0D2-10ED-40A9-8E31-C33BDA49CD48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5268F-0BF3-4797-B239-00325AAD96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659F0A9-B283-487A-884B-D7F1120B2D50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22944C9-5A07-410F-BB9F-F14E54CA55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Pravoúhlý trojúhelník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18ADA9E0-62A9-4B09-98BA-7C8905B70949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80CDEFF9-6A39-4DB0-9248-1518A5DFA2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051644-BEF7-4F65-8AD0-8DC88A166732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6671D-6B9C-4B71-83E5-0BF9A1EB49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FA941-AC18-4756-84D4-34C05EB79CAB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DB3C78-88A9-456B-909D-576C37502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06E20F58-B251-4620-956F-93E4C6538316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95BC580D-D915-442B-9E2A-7DB262A597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3" r:id="rId2"/>
    <p:sldLayoutId id="2147483768" r:id="rId3"/>
    <p:sldLayoutId id="2147483769" r:id="rId4"/>
    <p:sldLayoutId id="2147483770" r:id="rId5"/>
    <p:sldLayoutId id="2147483771" r:id="rId6"/>
    <p:sldLayoutId id="2147483764" r:id="rId7"/>
    <p:sldLayoutId id="2147483772" r:id="rId8"/>
    <p:sldLayoutId id="2147483773" r:id="rId9"/>
    <p:sldLayoutId id="2147483765" r:id="rId10"/>
    <p:sldLayoutId id="214748376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3" name="Group 1"/>
          <p:cNvGraphicFramePr>
            <a:graphicFrameLocks noGrp="1"/>
          </p:cNvGraphicFramePr>
          <p:nvPr/>
        </p:nvGraphicFramePr>
        <p:xfrm>
          <a:off x="1035361" y="2129984"/>
          <a:ext cx="6815520" cy="3552855"/>
        </p:xfrm>
        <a:graphic>
          <a:graphicData uri="http://schemas.openxmlformats.org/drawingml/2006/table">
            <a:tbl>
              <a:tblPr/>
              <a:tblGrid>
                <a:gridCol w="1733760"/>
                <a:gridCol w="5081760"/>
              </a:tblGrid>
              <a:tr h="888574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Název školy: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Základní škola Kouřim, Okružní 435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88574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Autor: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Lenka Mrázková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88574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Název: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VY_12_INOVACE_14_Člověk a společnost_ Jan Žižka_kviz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8713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Číslo projektu: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CZ.1.07/1.4.00/21.3250</a:t>
                      </a:r>
                    </a:p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-128"/>
                      </a:endParaRP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3104" name="Picture 3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81601" y="758960"/>
            <a:ext cx="4512960" cy="874171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7" name="Group 1"/>
          <p:cNvGraphicFramePr>
            <a:graphicFrameLocks noGrp="1"/>
          </p:cNvGraphicFramePr>
          <p:nvPr/>
        </p:nvGraphicFramePr>
        <p:xfrm>
          <a:off x="653760" y="1306218"/>
          <a:ext cx="8000640" cy="5404575"/>
        </p:xfrm>
        <a:graphic>
          <a:graphicData uri="http://schemas.openxmlformats.org/drawingml/2006/table">
            <a:tbl>
              <a:tblPr/>
              <a:tblGrid>
                <a:gridCol w="2927520"/>
                <a:gridCol w="5073120"/>
              </a:tblGrid>
              <a:tr h="996208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Anotace: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Materiál je součastí sady DUM – osobnosti české historie – sady, obsahující texty v digitální podobě pro interaktivní tabuli,laminované karty s texty a testové otázky pro práci s jednotlivými žáky a přehledový kvíz s nápovědou pomocí klíčových slov určený pro interaktivní tabuli</a:t>
                      </a:r>
                    </a:p>
                  </a:txBody>
                  <a:tcPr marL="81638" marR="81638" marT="53657" marB="42456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3699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Jazyk: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český</a:t>
                      </a:r>
                    </a:p>
                  </a:txBody>
                  <a:tcPr marL="81638" marR="81638" marT="53657" marB="42456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56151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Očekávaný výstup: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Identifikuje historickou osobnost podle jejího curriculum vitae, zařadí  osobnost do určitého historického období</a:t>
                      </a:r>
                    </a:p>
                  </a:txBody>
                  <a:tcPr marL="81638" marR="81638" marT="53657" marB="42456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Klíčová slova: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Člověk a společnost, dějepis, osobnosti české historie, Jan Žižka</a:t>
                      </a:r>
                    </a:p>
                  </a:txBody>
                  <a:tcPr marL="81638" marR="81638" marT="53657" marB="42456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3617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Druh učebního materiálu: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Sada digitálního učebního materiálu pro interaktivní tabuli (.doc), laminovaných karet s texty a  obrázky, pracovních listů a celkového přehledového kvízu v digitální podobě (prezentace)</a:t>
                      </a:r>
                    </a:p>
                  </a:txBody>
                  <a:tcPr marL="81638" marR="81638" marT="53657" marB="42456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Druh interaktivity: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Kombinace</a:t>
                      </a:r>
                    </a:p>
                  </a:txBody>
                  <a:tcPr marL="81638" marR="81638" marT="53657" marB="42456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Cílová skupina: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 Žáci 7. - 9. ročníku</a:t>
                      </a:r>
                    </a:p>
                  </a:txBody>
                  <a:tcPr marL="81638" marR="81638" marT="53657" marB="42456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Stupeň a typ vzdělání: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Základní škola praktická, druhý stupeň</a:t>
                      </a:r>
                    </a:p>
                  </a:txBody>
                  <a:tcPr marL="81638" marR="81638" marT="53657" marB="42456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9190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Typická věková skupina: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13 – 15 let</a:t>
                      </a:r>
                    </a:p>
                  </a:txBody>
                  <a:tcPr marL="81638" marR="81638" marT="53657" marB="42456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4163" name="Picture 6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480" y="269309"/>
            <a:ext cx="4512960" cy="874171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Kdo to byl ?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19" name="Podnadpis 2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 eaLnBrk="1" hangingPunct="1"/>
            <a:endParaRPr lang="cs-CZ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3200" smtClean="0">
                <a:latin typeface="Times New Roman" pitchFamily="16" charset="0"/>
                <a:cs typeface="Times New Roman" pitchFamily="16" charset="0"/>
              </a:rPr>
              <a:t>narodil se v jižních Čechách</a:t>
            </a:r>
          </a:p>
          <a:p>
            <a:pPr eaLnBrk="1" hangingPunct="1"/>
            <a:r>
              <a:rPr lang="cs-CZ" sz="3200" smtClean="0">
                <a:latin typeface="Times New Roman" pitchFamily="16" charset="0"/>
                <a:cs typeface="Times New Roman" pitchFamily="16" charset="0"/>
              </a:rPr>
              <a:t>v dětství přišel o levé oko</a:t>
            </a:r>
          </a:p>
          <a:p>
            <a:pPr eaLnBrk="1" hangingPunct="1"/>
            <a:r>
              <a:rPr lang="cs-CZ" sz="3200" smtClean="0">
                <a:latin typeface="Times New Roman" pitchFamily="16" charset="0"/>
                <a:cs typeface="Times New Roman" pitchFamily="16" charset="0"/>
              </a:rPr>
              <a:t>chodil poslouchat kázání mistra Jana Husa do Betlémské kaple</a:t>
            </a:r>
          </a:p>
          <a:p>
            <a:pPr eaLnBrk="1" hangingPunct="1"/>
            <a:r>
              <a:rPr lang="cs-CZ" sz="3200" smtClean="0">
                <a:latin typeface="Times New Roman" pitchFamily="16" charset="0"/>
                <a:cs typeface="Times New Roman" pitchFamily="16" charset="0"/>
              </a:rPr>
              <a:t>stal se husitským vojevůdcem</a:t>
            </a:r>
          </a:p>
          <a:p>
            <a:pPr eaLnBrk="1" hangingPunct="1"/>
            <a:r>
              <a:rPr lang="cs-CZ" sz="3200" smtClean="0">
                <a:solidFill>
                  <a:srgbClr val="FF0000"/>
                </a:solidFill>
                <a:latin typeface="Times New Roman" pitchFamily="16" charset="0"/>
                <a:cs typeface="Times New Roman" pitchFamily="16" charset="0"/>
              </a:rPr>
              <a:t>stal se nejslavnějším husitským vojevůdcem</a:t>
            </a:r>
          </a:p>
          <a:p>
            <a:pPr eaLnBrk="1" hangingPunct="1"/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1"/>
          <p:cNvSpPr>
            <a:spLocks noGrp="1"/>
          </p:cNvSpPr>
          <p:nvPr>
            <p:ph idx="1"/>
          </p:nvPr>
        </p:nvSpPr>
        <p:spPr>
          <a:xfrm>
            <a:off x="323850" y="1628775"/>
            <a:ext cx="8229600" cy="4525963"/>
          </a:xfrm>
        </p:spPr>
        <p:txBody>
          <a:bodyPr/>
          <a:lstStyle/>
          <a:p>
            <a:pPr algn="ctr" eaLnBrk="1" hangingPunct="1">
              <a:buFont typeface="Wingdings 3" pitchFamily="18" charset="2"/>
              <a:buNone/>
            </a:pPr>
            <a:endParaRPr lang="cs-CZ" sz="7200" smtClean="0"/>
          </a:p>
          <a:p>
            <a:pPr algn="ctr" eaLnBrk="1" hangingPunct="1">
              <a:buFont typeface="Wingdings 3" pitchFamily="18" charset="2"/>
              <a:buNone/>
            </a:pPr>
            <a:r>
              <a:rPr lang="cs-CZ" sz="7200" smtClean="0">
                <a:solidFill>
                  <a:srgbClr val="FF0000"/>
                </a:solidFill>
                <a:latin typeface="Times New Roman" pitchFamily="16" charset="0"/>
                <a:cs typeface="Times New Roman" pitchFamily="16" charset="0"/>
              </a:rPr>
              <a:t>Jan Žižka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Zástupný symbol pro obsah 3" descr="Jan Žižka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62225" y="836613"/>
            <a:ext cx="3738563" cy="5407025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714744" y="6203968"/>
            <a:ext cx="1685908" cy="65403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100" dirty="0" smtClean="0">
                <a:latin typeface="Calibri" pitchFamily="34" charset="0"/>
                <a:cs typeface="Calibri" pitchFamily="34" charset="0"/>
              </a:rPr>
              <a:t>Zdroj: www.datakabinet</a:t>
            </a:r>
            <a:endParaRPr lang="cs-CZ" sz="11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57</TotalTime>
  <Words>212</Words>
  <Application>Microsoft Office PowerPoint</Application>
  <PresentationFormat>On-screen Show (4:3)</PresentationFormat>
  <Paragraphs>37</Paragraphs>
  <Slides>6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Shluk</vt:lpstr>
      <vt:lpstr>Slide 1</vt:lpstr>
      <vt:lpstr>Slide 2</vt:lpstr>
      <vt:lpstr>Kdo to byl ?</vt:lpstr>
      <vt:lpstr>Slide 4</vt:lpstr>
      <vt:lpstr>Slide 5</vt:lpstr>
      <vt:lpstr>Zdroj: www.datakabinet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Kdo to byl ?</dc:title>
  <dc:creator>Klára</dc:creator>
  <cp:lastModifiedBy>Lbyp</cp:lastModifiedBy>
  <cp:revision>16</cp:revision>
  <dcterms:created xsi:type="dcterms:W3CDTF">2012-06-02T12:07:13Z</dcterms:created>
  <dcterms:modified xsi:type="dcterms:W3CDTF">2012-09-22T11:38:27Z</dcterms:modified>
</cp:coreProperties>
</file>