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8" r:id="rId3"/>
    <p:sldId id="259" r:id="rId4"/>
    <p:sldId id="260" r:id="rId5"/>
    <p:sldId id="263" r:id="rId6"/>
    <p:sldId id="264" r:id="rId7"/>
    <p:sldId id="265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D48610B-FBB8-49B6-8F7D-E36F279ABC71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F45A855-7ABA-44C3-970E-46FD5C4C1EC6}">
      <dgm:prSet phldrT="[Text]"/>
      <dgm:spPr/>
      <dgm:t>
        <a:bodyPr/>
        <a:lstStyle/>
        <a:p>
          <a:r>
            <a:rPr lang="cs-CZ" dirty="0" smtClean="0"/>
            <a:t>Název školy: ZŠ a MŠ Březno</a:t>
          </a:r>
          <a:endParaRPr lang="cs-CZ" dirty="0"/>
        </a:p>
      </dgm:t>
    </dgm:pt>
    <dgm:pt modelId="{114B9D0A-2663-44E1-A242-573782EA99B0}" type="parTrans" cxnId="{C1D7A672-20B6-46FA-94FF-F6D86C71BF86}">
      <dgm:prSet/>
      <dgm:spPr/>
      <dgm:t>
        <a:bodyPr/>
        <a:lstStyle/>
        <a:p>
          <a:endParaRPr lang="cs-CZ"/>
        </a:p>
      </dgm:t>
    </dgm:pt>
    <dgm:pt modelId="{16D5A15F-966A-4582-AA9E-810B63B7E7A9}" type="sibTrans" cxnId="{C1D7A672-20B6-46FA-94FF-F6D86C71BF86}">
      <dgm:prSet/>
      <dgm:spPr/>
      <dgm:t>
        <a:bodyPr/>
        <a:lstStyle/>
        <a:p>
          <a:endParaRPr lang="cs-CZ"/>
        </a:p>
      </dgm:t>
    </dgm:pt>
    <dgm:pt modelId="{D3EB95BA-B715-4FC6-AF94-BEC7ED97A356}">
      <dgm:prSet phldrT="[Text]"/>
      <dgm:spPr/>
      <dgm:t>
        <a:bodyPr/>
        <a:lstStyle/>
        <a:p>
          <a:r>
            <a:rPr lang="cs-CZ" dirty="0" smtClean="0"/>
            <a:t>Autor: Mgr. Jana Pravá</a:t>
          </a:r>
          <a:endParaRPr lang="cs-CZ" dirty="0"/>
        </a:p>
      </dgm:t>
    </dgm:pt>
    <dgm:pt modelId="{ED5C0703-AEA6-4C85-BEBC-6B758147FA31}" type="parTrans" cxnId="{5B43204A-8E67-4EC4-994B-A922BEE7FAD3}">
      <dgm:prSet/>
      <dgm:spPr/>
      <dgm:t>
        <a:bodyPr/>
        <a:lstStyle/>
        <a:p>
          <a:endParaRPr lang="cs-CZ"/>
        </a:p>
      </dgm:t>
    </dgm:pt>
    <dgm:pt modelId="{0E0192EA-7524-4D9E-948A-9ED461B836C0}" type="sibTrans" cxnId="{5B43204A-8E67-4EC4-994B-A922BEE7FAD3}">
      <dgm:prSet/>
      <dgm:spPr/>
      <dgm:t>
        <a:bodyPr/>
        <a:lstStyle/>
        <a:p>
          <a:endParaRPr lang="cs-CZ"/>
        </a:p>
      </dgm:t>
    </dgm:pt>
    <dgm:pt modelId="{4CA27FBE-7CE2-40CD-9BB1-B5C9DCC52179}">
      <dgm:prSet phldrT="[Text]"/>
      <dgm:spPr/>
      <dgm:t>
        <a:bodyPr/>
        <a:lstStyle/>
        <a:p>
          <a:r>
            <a:rPr lang="cs-CZ" dirty="0" smtClean="0"/>
            <a:t>Název: VY_32_INOVACE_01_FACE</a:t>
          </a:r>
        </a:p>
      </dgm:t>
    </dgm:pt>
    <dgm:pt modelId="{6D933599-862E-4881-AE32-78D5BE32A342}" type="parTrans" cxnId="{117DD09C-2219-4EE0-B0DD-9A03ECF5BA67}">
      <dgm:prSet/>
      <dgm:spPr/>
      <dgm:t>
        <a:bodyPr/>
        <a:lstStyle/>
        <a:p>
          <a:endParaRPr lang="cs-CZ"/>
        </a:p>
      </dgm:t>
    </dgm:pt>
    <dgm:pt modelId="{CD2D3A66-047A-4DC1-91FD-C1A44C9664B8}" type="sibTrans" cxnId="{117DD09C-2219-4EE0-B0DD-9A03ECF5BA67}">
      <dgm:prSet/>
      <dgm:spPr/>
      <dgm:t>
        <a:bodyPr/>
        <a:lstStyle/>
        <a:p>
          <a:endParaRPr lang="cs-CZ"/>
        </a:p>
      </dgm:t>
    </dgm:pt>
    <dgm:pt modelId="{A40345AC-7407-4C21-8FE2-9AD60A96D678}">
      <dgm:prSet phldrT="[Text]"/>
      <dgm:spPr/>
      <dgm:t>
        <a:bodyPr/>
        <a:lstStyle/>
        <a:p>
          <a:r>
            <a:rPr lang="cs-CZ" dirty="0" smtClean="0"/>
            <a:t>Číslo projektu: CZ.1.07/1.4.00/21.0360</a:t>
          </a:r>
        </a:p>
      </dgm:t>
    </dgm:pt>
    <dgm:pt modelId="{62C5FF30-1C6D-48B0-8B46-0A5B552739AA}" type="parTrans" cxnId="{B1769124-445E-454A-A738-D5D23F93DDBB}">
      <dgm:prSet/>
      <dgm:spPr/>
      <dgm:t>
        <a:bodyPr/>
        <a:lstStyle/>
        <a:p>
          <a:endParaRPr lang="cs-CZ"/>
        </a:p>
      </dgm:t>
    </dgm:pt>
    <dgm:pt modelId="{13CA3B7E-383B-43BE-B68D-9ED4F6013E8E}" type="sibTrans" cxnId="{B1769124-445E-454A-A738-D5D23F93DDBB}">
      <dgm:prSet/>
      <dgm:spPr/>
      <dgm:t>
        <a:bodyPr/>
        <a:lstStyle/>
        <a:p>
          <a:endParaRPr lang="cs-CZ"/>
        </a:p>
      </dgm:t>
    </dgm:pt>
    <dgm:pt modelId="{F6740C84-FFC4-4C19-9149-5F5774B54BA0}">
      <dgm:prSet phldrT="[Text]"/>
      <dgm:spPr/>
      <dgm:t>
        <a:bodyPr/>
        <a:lstStyle/>
        <a:p>
          <a:r>
            <a:rPr lang="cs-CZ" dirty="0" smtClean="0"/>
            <a:t>Téma: FACE</a:t>
          </a:r>
        </a:p>
      </dgm:t>
    </dgm:pt>
    <dgm:pt modelId="{959523E4-DBE9-426C-8060-FE6FBC53BC23}" type="parTrans" cxnId="{B70FEF21-947F-4573-959D-FC63EAAE4AB6}">
      <dgm:prSet/>
      <dgm:spPr/>
      <dgm:t>
        <a:bodyPr/>
        <a:lstStyle/>
        <a:p>
          <a:endParaRPr lang="cs-CZ"/>
        </a:p>
      </dgm:t>
    </dgm:pt>
    <dgm:pt modelId="{A5D30DBC-9E6E-481C-9670-2B5046C8CA07}" type="sibTrans" cxnId="{B70FEF21-947F-4573-959D-FC63EAAE4AB6}">
      <dgm:prSet/>
      <dgm:spPr/>
      <dgm:t>
        <a:bodyPr/>
        <a:lstStyle/>
        <a:p>
          <a:endParaRPr lang="cs-CZ"/>
        </a:p>
      </dgm:t>
    </dgm:pt>
    <dgm:pt modelId="{636D6FD4-7B81-456C-BB0A-6B22D7D839F7}">
      <dgm:prSet phldrT="[Text]"/>
      <dgm:spPr/>
      <dgm:t>
        <a:bodyPr/>
        <a:lstStyle/>
        <a:p>
          <a:r>
            <a:rPr lang="cs-CZ" dirty="0" smtClean="0"/>
            <a:t>Anotace: Materiál k interaktivní tabuli Angličtina pro začátečníky, FACE</a:t>
          </a:r>
        </a:p>
      </dgm:t>
    </dgm:pt>
    <dgm:pt modelId="{7A80C894-87A1-4042-9C6C-20BE9A219595}" type="parTrans" cxnId="{8B697212-BB00-4CF0-BFCE-18D046749E01}">
      <dgm:prSet/>
      <dgm:spPr/>
      <dgm:t>
        <a:bodyPr/>
        <a:lstStyle/>
        <a:p>
          <a:endParaRPr lang="cs-CZ"/>
        </a:p>
      </dgm:t>
    </dgm:pt>
    <dgm:pt modelId="{4B9273EE-2583-4544-A67B-9533235E780E}" type="sibTrans" cxnId="{8B697212-BB00-4CF0-BFCE-18D046749E01}">
      <dgm:prSet/>
      <dgm:spPr/>
      <dgm:t>
        <a:bodyPr/>
        <a:lstStyle/>
        <a:p>
          <a:endParaRPr lang="cs-CZ"/>
        </a:p>
      </dgm:t>
    </dgm:pt>
    <dgm:pt modelId="{73693454-8058-4E8E-952A-B88822F2A142}" type="pres">
      <dgm:prSet presAssocID="{DD48610B-FBB8-49B6-8F7D-E36F279ABC71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4CAB995-59D2-43AF-8A7D-B2F2C0560BCC}" type="pres">
      <dgm:prSet presAssocID="{EF45A855-7ABA-44C3-970E-46FD5C4C1EC6}" presName="circle1" presStyleLbl="node1" presStyleIdx="0" presStyleCnt="6"/>
      <dgm:spPr/>
    </dgm:pt>
    <dgm:pt modelId="{B4F1CAD5-CB39-42CC-8C06-20916F758FBD}" type="pres">
      <dgm:prSet presAssocID="{EF45A855-7ABA-44C3-970E-46FD5C4C1EC6}" presName="space" presStyleCnt="0"/>
      <dgm:spPr/>
    </dgm:pt>
    <dgm:pt modelId="{CB3DE5E4-7609-400C-BBC8-9952C8CC1E3E}" type="pres">
      <dgm:prSet presAssocID="{EF45A855-7ABA-44C3-970E-46FD5C4C1EC6}" presName="rect1" presStyleLbl="alignAcc1" presStyleIdx="0" presStyleCnt="6" custFlipHor="1" custScaleX="100000" custLinFactNeighborX="2006" custLinFactNeighborY="388"/>
      <dgm:spPr/>
      <dgm:t>
        <a:bodyPr/>
        <a:lstStyle/>
        <a:p>
          <a:endParaRPr lang="cs-CZ"/>
        </a:p>
      </dgm:t>
    </dgm:pt>
    <dgm:pt modelId="{81A4BF60-A0BA-4C96-894C-FACEE081CF03}" type="pres">
      <dgm:prSet presAssocID="{D3EB95BA-B715-4FC6-AF94-BEC7ED97A356}" presName="vertSpace2" presStyleLbl="node1" presStyleIdx="0" presStyleCnt="6"/>
      <dgm:spPr/>
    </dgm:pt>
    <dgm:pt modelId="{79C88A93-B465-462D-A26B-AE3BCF72BDE1}" type="pres">
      <dgm:prSet presAssocID="{D3EB95BA-B715-4FC6-AF94-BEC7ED97A356}" presName="circle2" presStyleLbl="node1" presStyleIdx="1" presStyleCnt="6"/>
      <dgm:spPr/>
    </dgm:pt>
    <dgm:pt modelId="{9D34CC72-C1C0-4526-91D2-325327C2CFBD}" type="pres">
      <dgm:prSet presAssocID="{D3EB95BA-B715-4FC6-AF94-BEC7ED97A356}" presName="rect2" presStyleLbl="alignAcc1" presStyleIdx="1" presStyleCnt="6"/>
      <dgm:spPr/>
      <dgm:t>
        <a:bodyPr/>
        <a:lstStyle/>
        <a:p>
          <a:endParaRPr lang="cs-CZ"/>
        </a:p>
      </dgm:t>
    </dgm:pt>
    <dgm:pt modelId="{8CA429DB-99A4-4AB8-A765-C8DA02ABAAD9}" type="pres">
      <dgm:prSet presAssocID="{4CA27FBE-7CE2-40CD-9BB1-B5C9DCC52179}" presName="vertSpace3" presStyleLbl="node1" presStyleIdx="1" presStyleCnt="6"/>
      <dgm:spPr/>
    </dgm:pt>
    <dgm:pt modelId="{CA280024-621D-4529-AB43-EE734988E1A3}" type="pres">
      <dgm:prSet presAssocID="{4CA27FBE-7CE2-40CD-9BB1-B5C9DCC52179}" presName="circle3" presStyleLbl="node1" presStyleIdx="2" presStyleCnt="6"/>
      <dgm:spPr/>
    </dgm:pt>
    <dgm:pt modelId="{B2D71379-9F57-4D44-BE87-4F351A17252F}" type="pres">
      <dgm:prSet presAssocID="{4CA27FBE-7CE2-40CD-9BB1-B5C9DCC52179}" presName="rect3" presStyleLbl="alignAcc1" presStyleIdx="2" presStyleCnt="6"/>
      <dgm:spPr/>
      <dgm:t>
        <a:bodyPr/>
        <a:lstStyle/>
        <a:p>
          <a:endParaRPr lang="cs-CZ"/>
        </a:p>
      </dgm:t>
    </dgm:pt>
    <dgm:pt modelId="{A4A1090E-B019-471D-9E5A-158EC02D7A1E}" type="pres">
      <dgm:prSet presAssocID="{F6740C84-FFC4-4C19-9149-5F5774B54BA0}" presName="vertSpace4" presStyleLbl="node1" presStyleIdx="2" presStyleCnt="6"/>
      <dgm:spPr/>
    </dgm:pt>
    <dgm:pt modelId="{84CC51AF-A275-4291-A63C-FCF07732325B}" type="pres">
      <dgm:prSet presAssocID="{F6740C84-FFC4-4C19-9149-5F5774B54BA0}" presName="circle4" presStyleLbl="node1" presStyleIdx="3" presStyleCnt="6"/>
      <dgm:spPr/>
    </dgm:pt>
    <dgm:pt modelId="{03FB03DB-DA77-4481-999E-0E03B05B4F8F}" type="pres">
      <dgm:prSet presAssocID="{F6740C84-FFC4-4C19-9149-5F5774B54BA0}" presName="rect4" presStyleLbl="alignAcc1" presStyleIdx="3" presStyleCnt="6"/>
      <dgm:spPr/>
      <dgm:t>
        <a:bodyPr/>
        <a:lstStyle/>
        <a:p>
          <a:endParaRPr lang="cs-CZ"/>
        </a:p>
      </dgm:t>
    </dgm:pt>
    <dgm:pt modelId="{BD05F658-82DE-406A-893C-D409DC215805}" type="pres">
      <dgm:prSet presAssocID="{A40345AC-7407-4C21-8FE2-9AD60A96D678}" presName="vertSpace5" presStyleLbl="node1" presStyleIdx="3" presStyleCnt="6"/>
      <dgm:spPr/>
    </dgm:pt>
    <dgm:pt modelId="{95FD97C5-7823-4D5F-AC54-D2EF4A7865FC}" type="pres">
      <dgm:prSet presAssocID="{A40345AC-7407-4C21-8FE2-9AD60A96D678}" presName="circle5" presStyleLbl="node1" presStyleIdx="4" presStyleCnt="6"/>
      <dgm:spPr/>
    </dgm:pt>
    <dgm:pt modelId="{96EED6E8-1276-4307-B5FC-F59FBE36C9CD}" type="pres">
      <dgm:prSet presAssocID="{A40345AC-7407-4C21-8FE2-9AD60A96D678}" presName="rect5" presStyleLbl="alignAcc1" presStyleIdx="4" presStyleCnt="6" custScaleX="100000"/>
      <dgm:spPr/>
      <dgm:t>
        <a:bodyPr/>
        <a:lstStyle/>
        <a:p>
          <a:endParaRPr lang="cs-CZ"/>
        </a:p>
      </dgm:t>
    </dgm:pt>
    <dgm:pt modelId="{5C42406F-2045-4CEA-9677-E2C92F5D3D28}" type="pres">
      <dgm:prSet presAssocID="{636D6FD4-7B81-456C-BB0A-6B22D7D839F7}" presName="vertSpace6" presStyleLbl="node1" presStyleIdx="4" presStyleCnt="6"/>
      <dgm:spPr/>
    </dgm:pt>
    <dgm:pt modelId="{7CE1D833-06E6-464E-99A6-29965ADDA3AA}" type="pres">
      <dgm:prSet presAssocID="{636D6FD4-7B81-456C-BB0A-6B22D7D839F7}" presName="circle6" presStyleLbl="node1" presStyleIdx="5" presStyleCnt="6"/>
      <dgm:spPr/>
    </dgm:pt>
    <dgm:pt modelId="{86684E08-8F22-47B2-93A7-57E4ACCEB38A}" type="pres">
      <dgm:prSet presAssocID="{636D6FD4-7B81-456C-BB0A-6B22D7D839F7}" presName="rect6" presStyleLbl="alignAcc1" presStyleIdx="5" presStyleCnt="6"/>
      <dgm:spPr/>
      <dgm:t>
        <a:bodyPr/>
        <a:lstStyle/>
        <a:p>
          <a:endParaRPr lang="cs-CZ"/>
        </a:p>
      </dgm:t>
    </dgm:pt>
    <dgm:pt modelId="{C0D2742E-AB8A-4BB6-952B-09786D4BDDDC}" type="pres">
      <dgm:prSet presAssocID="{EF45A855-7ABA-44C3-970E-46FD5C4C1EC6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3BB53C1-EEA1-4606-89FE-999C077A8F8E}" type="pres">
      <dgm:prSet presAssocID="{D3EB95BA-B715-4FC6-AF94-BEC7ED97A356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0D035F-E78F-43E2-84BB-D9AB11E21D4E}" type="pres">
      <dgm:prSet presAssocID="{4CA27FBE-7CE2-40CD-9BB1-B5C9DCC52179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B7D852F-774D-4F69-BFCD-232D96B8007E}" type="pres">
      <dgm:prSet presAssocID="{F6740C84-FFC4-4C19-9149-5F5774B54BA0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B76B16A-56D6-4661-8F68-011A1DEE0FDA}" type="pres">
      <dgm:prSet presAssocID="{A40345AC-7407-4C21-8FE2-9AD60A96D678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95C7013-0FC0-4A4D-AACE-66F282C8C602}" type="pres">
      <dgm:prSet presAssocID="{636D6FD4-7B81-456C-BB0A-6B22D7D839F7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C405E1A-BE72-4B0A-B7E0-76E209E048D5}" type="presOf" srcId="{D3EB95BA-B715-4FC6-AF94-BEC7ED97A356}" destId="{B3BB53C1-EEA1-4606-89FE-999C077A8F8E}" srcOrd="1" destOrd="0" presId="urn:microsoft.com/office/officeart/2005/8/layout/target3"/>
    <dgm:cxn modelId="{7E4196B6-3475-4CF7-A8D4-4015C180C90D}" type="presOf" srcId="{EF45A855-7ABA-44C3-970E-46FD5C4C1EC6}" destId="{C0D2742E-AB8A-4BB6-952B-09786D4BDDDC}" srcOrd="1" destOrd="0" presId="urn:microsoft.com/office/officeart/2005/8/layout/target3"/>
    <dgm:cxn modelId="{ED007651-5B76-48B3-A3AD-00C92A6B635D}" type="presOf" srcId="{A40345AC-7407-4C21-8FE2-9AD60A96D678}" destId="{0B76B16A-56D6-4661-8F68-011A1DEE0FDA}" srcOrd="1" destOrd="0" presId="urn:microsoft.com/office/officeart/2005/8/layout/target3"/>
    <dgm:cxn modelId="{8B697212-BB00-4CF0-BFCE-18D046749E01}" srcId="{DD48610B-FBB8-49B6-8F7D-E36F279ABC71}" destId="{636D6FD4-7B81-456C-BB0A-6B22D7D839F7}" srcOrd="5" destOrd="0" parTransId="{7A80C894-87A1-4042-9C6C-20BE9A219595}" sibTransId="{4B9273EE-2583-4544-A67B-9533235E780E}"/>
    <dgm:cxn modelId="{4F8C8823-3664-499F-B970-2F567975F09A}" type="presOf" srcId="{F6740C84-FFC4-4C19-9149-5F5774B54BA0}" destId="{03FB03DB-DA77-4481-999E-0E03B05B4F8F}" srcOrd="0" destOrd="0" presId="urn:microsoft.com/office/officeart/2005/8/layout/target3"/>
    <dgm:cxn modelId="{B70FEF21-947F-4573-959D-FC63EAAE4AB6}" srcId="{DD48610B-FBB8-49B6-8F7D-E36F279ABC71}" destId="{F6740C84-FFC4-4C19-9149-5F5774B54BA0}" srcOrd="3" destOrd="0" parTransId="{959523E4-DBE9-426C-8060-FE6FBC53BC23}" sibTransId="{A5D30DBC-9E6E-481C-9670-2B5046C8CA07}"/>
    <dgm:cxn modelId="{117DD09C-2219-4EE0-B0DD-9A03ECF5BA67}" srcId="{DD48610B-FBB8-49B6-8F7D-E36F279ABC71}" destId="{4CA27FBE-7CE2-40CD-9BB1-B5C9DCC52179}" srcOrd="2" destOrd="0" parTransId="{6D933599-862E-4881-AE32-78D5BE32A342}" sibTransId="{CD2D3A66-047A-4DC1-91FD-C1A44C9664B8}"/>
    <dgm:cxn modelId="{A4F11CA0-497D-4DFA-B1A6-7B5BBB5D2987}" type="presOf" srcId="{636D6FD4-7B81-456C-BB0A-6B22D7D839F7}" destId="{86684E08-8F22-47B2-93A7-57E4ACCEB38A}" srcOrd="0" destOrd="0" presId="urn:microsoft.com/office/officeart/2005/8/layout/target3"/>
    <dgm:cxn modelId="{7D0E8BB1-7739-4766-8F31-8AE0F4C262D2}" type="presOf" srcId="{A40345AC-7407-4C21-8FE2-9AD60A96D678}" destId="{96EED6E8-1276-4307-B5FC-F59FBE36C9CD}" srcOrd="0" destOrd="0" presId="urn:microsoft.com/office/officeart/2005/8/layout/target3"/>
    <dgm:cxn modelId="{77BF39C2-765F-4255-A3DA-CC8D61BAC519}" type="presOf" srcId="{EF45A855-7ABA-44C3-970E-46FD5C4C1EC6}" destId="{CB3DE5E4-7609-400C-BBC8-9952C8CC1E3E}" srcOrd="0" destOrd="0" presId="urn:microsoft.com/office/officeart/2005/8/layout/target3"/>
    <dgm:cxn modelId="{B789A48A-FF40-417B-BA93-FFDE38B0F26C}" type="presOf" srcId="{636D6FD4-7B81-456C-BB0A-6B22D7D839F7}" destId="{B95C7013-0FC0-4A4D-AACE-66F282C8C602}" srcOrd="1" destOrd="0" presId="urn:microsoft.com/office/officeart/2005/8/layout/target3"/>
    <dgm:cxn modelId="{4338BEF2-336C-405A-91BE-4D7B7435D321}" type="presOf" srcId="{4CA27FBE-7CE2-40CD-9BB1-B5C9DCC52179}" destId="{B2D71379-9F57-4D44-BE87-4F351A17252F}" srcOrd="0" destOrd="0" presId="urn:microsoft.com/office/officeart/2005/8/layout/target3"/>
    <dgm:cxn modelId="{5B43204A-8E67-4EC4-994B-A922BEE7FAD3}" srcId="{DD48610B-FBB8-49B6-8F7D-E36F279ABC71}" destId="{D3EB95BA-B715-4FC6-AF94-BEC7ED97A356}" srcOrd="1" destOrd="0" parTransId="{ED5C0703-AEA6-4C85-BEBC-6B758147FA31}" sibTransId="{0E0192EA-7524-4D9E-948A-9ED461B836C0}"/>
    <dgm:cxn modelId="{45F544C3-6EAF-4CEB-B577-F358F54B8921}" type="presOf" srcId="{4CA27FBE-7CE2-40CD-9BB1-B5C9DCC52179}" destId="{340D035F-E78F-43E2-84BB-D9AB11E21D4E}" srcOrd="1" destOrd="0" presId="urn:microsoft.com/office/officeart/2005/8/layout/target3"/>
    <dgm:cxn modelId="{69375F03-C354-4DFE-A551-3DAB175C2B91}" type="presOf" srcId="{F6740C84-FFC4-4C19-9149-5F5774B54BA0}" destId="{1B7D852F-774D-4F69-BFCD-232D96B8007E}" srcOrd="1" destOrd="0" presId="urn:microsoft.com/office/officeart/2005/8/layout/target3"/>
    <dgm:cxn modelId="{B846B961-7921-4B0F-91F0-7CB408823ABD}" type="presOf" srcId="{DD48610B-FBB8-49B6-8F7D-E36F279ABC71}" destId="{73693454-8058-4E8E-952A-B88822F2A142}" srcOrd="0" destOrd="0" presId="urn:microsoft.com/office/officeart/2005/8/layout/target3"/>
    <dgm:cxn modelId="{C1D7A672-20B6-46FA-94FF-F6D86C71BF86}" srcId="{DD48610B-FBB8-49B6-8F7D-E36F279ABC71}" destId="{EF45A855-7ABA-44C3-970E-46FD5C4C1EC6}" srcOrd="0" destOrd="0" parTransId="{114B9D0A-2663-44E1-A242-573782EA99B0}" sibTransId="{16D5A15F-966A-4582-AA9E-810B63B7E7A9}"/>
    <dgm:cxn modelId="{B1769124-445E-454A-A738-D5D23F93DDBB}" srcId="{DD48610B-FBB8-49B6-8F7D-E36F279ABC71}" destId="{A40345AC-7407-4C21-8FE2-9AD60A96D678}" srcOrd="4" destOrd="0" parTransId="{62C5FF30-1C6D-48B0-8B46-0A5B552739AA}" sibTransId="{13CA3B7E-383B-43BE-B68D-9ED4F6013E8E}"/>
    <dgm:cxn modelId="{0AD7C139-975A-4EC4-8E5E-51CBB7CB5ABF}" type="presOf" srcId="{D3EB95BA-B715-4FC6-AF94-BEC7ED97A356}" destId="{9D34CC72-C1C0-4526-91D2-325327C2CFBD}" srcOrd="0" destOrd="0" presId="urn:microsoft.com/office/officeart/2005/8/layout/target3"/>
    <dgm:cxn modelId="{F3D6BA55-EE79-482C-9BAD-3A42266A696E}" type="presParOf" srcId="{73693454-8058-4E8E-952A-B88822F2A142}" destId="{34CAB995-59D2-43AF-8A7D-B2F2C0560BCC}" srcOrd="0" destOrd="0" presId="urn:microsoft.com/office/officeart/2005/8/layout/target3"/>
    <dgm:cxn modelId="{D3E35763-6E5D-4105-B9A5-D24CCBA05066}" type="presParOf" srcId="{73693454-8058-4E8E-952A-B88822F2A142}" destId="{B4F1CAD5-CB39-42CC-8C06-20916F758FBD}" srcOrd="1" destOrd="0" presId="urn:microsoft.com/office/officeart/2005/8/layout/target3"/>
    <dgm:cxn modelId="{E434818F-E381-4586-AAE0-F92E9CAD0F1D}" type="presParOf" srcId="{73693454-8058-4E8E-952A-B88822F2A142}" destId="{CB3DE5E4-7609-400C-BBC8-9952C8CC1E3E}" srcOrd="2" destOrd="0" presId="urn:microsoft.com/office/officeart/2005/8/layout/target3"/>
    <dgm:cxn modelId="{549DDC99-0D7E-4155-9188-1F94153A3239}" type="presParOf" srcId="{73693454-8058-4E8E-952A-B88822F2A142}" destId="{81A4BF60-A0BA-4C96-894C-FACEE081CF03}" srcOrd="3" destOrd="0" presId="urn:microsoft.com/office/officeart/2005/8/layout/target3"/>
    <dgm:cxn modelId="{8EB38058-2B13-4DEB-A8C2-94214BF6D5F2}" type="presParOf" srcId="{73693454-8058-4E8E-952A-B88822F2A142}" destId="{79C88A93-B465-462D-A26B-AE3BCF72BDE1}" srcOrd="4" destOrd="0" presId="urn:microsoft.com/office/officeart/2005/8/layout/target3"/>
    <dgm:cxn modelId="{A487DB9E-7483-4303-BB09-6B37E017496A}" type="presParOf" srcId="{73693454-8058-4E8E-952A-B88822F2A142}" destId="{9D34CC72-C1C0-4526-91D2-325327C2CFBD}" srcOrd="5" destOrd="0" presId="urn:microsoft.com/office/officeart/2005/8/layout/target3"/>
    <dgm:cxn modelId="{0F4054FC-84DC-4A0F-94EA-E7E2EC1C0329}" type="presParOf" srcId="{73693454-8058-4E8E-952A-B88822F2A142}" destId="{8CA429DB-99A4-4AB8-A765-C8DA02ABAAD9}" srcOrd="6" destOrd="0" presId="urn:microsoft.com/office/officeart/2005/8/layout/target3"/>
    <dgm:cxn modelId="{019BDD62-0FAA-42FE-96A8-52CF4887D277}" type="presParOf" srcId="{73693454-8058-4E8E-952A-B88822F2A142}" destId="{CA280024-621D-4529-AB43-EE734988E1A3}" srcOrd="7" destOrd="0" presId="urn:microsoft.com/office/officeart/2005/8/layout/target3"/>
    <dgm:cxn modelId="{D8FDD848-A505-4DC9-B6AA-CAB6C7178767}" type="presParOf" srcId="{73693454-8058-4E8E-952A-B88822F2A142}" destId="{B2D71379-9F57-4D44-BE87-4F351A17252F}" srcOrd="8" destOrd="0" presId="urn:microsoft.com/office/officeart/2005/8/layout/target3"/>
    <dgm:cxn modelId="{F4EBCFC1-0895-4DC4-8363-BE43E3C08369}" type="presParOf" srcId="{73693454-8058-4E8E-952A-B88822F2A142}" destId="{A4A1090E-B019-471D-9E5A-158EC02D7A1E}" srcOrd="9" destOrd="0" presId="urn:microsoft.com/office/officeart/2005/8/layout/target3"/>
    <dgm:cxn modelId="{EA8FF9AB-E2BC-4937-9192-0D98B8F9B2E5}" type="presParOf" srcId="{73693454-8058-4E8E-952A-B88822F2A142}" destId="{84CC51AF-A275-4291-A63C-FCF07732325B}" srcOrd="10" destOrd="0" presId="urn:microsoft.com/office/officeart/2005/8/layout/target3"/>
    <dgm:cxn modelId="{4434EB6D-C7F7-4A1A-BF0B-CDB56374D1BF}" type="presParOf" srcId="{73693454-8058-4E8E-952A-B88822F2A142}" destId="{03FB03DB-DA77-4481-999E-0E03B05B4F8F}" srcOrd="11" destOrd="0" presId="urn:microsoft.com/office/officeart/2005/8/layout/target3"/>
    <dgm:cxn modelId="{104DF777-E8E2-4D8F-8D50-00966214714A}" type="presParOf" srcId="{73693454-8058-4E8E-952A-B88822F2A142}" destId="{BD05F658-82DE-406A-893C-D409DC215805}" srcOrd="12" destOrd="0" presId="urn:microsoft.com/office/officeart/2005/8/layout/target3"/>
    <dgm:cxn modelId="{BDEAFC6F-AC69-4E3F-82DA-8DB73FE51CFE}" type="presParOf" srcId="{73693454-8058-4E8E-952A-B88822F2A142}" destId="{95FD97C5-7823-4D5F-AC54-D2EF4A7865FC}" srcOrd="13" destOrd="0" presId="urn:microsoft.com/office/officeart/2005/8/layout/target3"/>
    <dgm:cxn modelId="{C666AB52-8130-4F5F-B314-C2A165321F9E}" type="presParOf" srcId="{73693454-8058-4E8E-952A-B88822F2A142}" destId="{96EED6E8-1276-4307-B5FC-F59FBE36C9CD}" srcOrd="14" destOrd="0" presId="urn:microsoft.com/office/officeart/2005/8/layout/target3"/>
    <dgm:cxn modelId="{074D6F59-CD36-4062-9F80-58E4C50AFD1A}" type="presParOf" srcId="{73693454-8058-4E8E-952A-B88822F2A142}" destId="{5C42406F-2045-4CEA-9677-E2C92F5D3D28}" srcOrd="15" destOrd="0" presId="urn:microsoft.com/office/officeart/2005/8/layout/target3"/>
    <dgm:cxn modelId="{7F3DAC63-B711-4D12-AF6C-F05F73999570}" type="presParOf" srcId="{73693454-8058-4E8E-952A-B88822F2A142}" destId="{7CE1D833-06E6-464E-99A6-29965ADDA3AA}" srcOrd="16" destOrd="0" presId="urn:microsoft.com/office/officeart/2005/8/layout/target3"/>
    <dgm:cxn modelId="{A8CE5BC3-DA7D-4386-99FA-30C7071E5546}" type="presParOf" srcId="{73693454-8058-4E8E-952A-B88822F2A142}" destId="{86684E08-8F22-47B2-93A7-57E4ACCEB38A}" srcOrd="17" destOrd="0" presId="urn:microsoft.com/office/officeart/2005/8/layout/target3"/>
    <dgm:cxn modelId="{1407BB9A-42E5-4FB4-A756-7255107E238F}" type="presParOf" srcId="{73693454-8058-4E8E-952A-B88822F2A142}" destId="{C0D2742E-AB8A-4BB6-952B-09786D4BDDDC}" srcOrd="18" destOrd="0" presId="urn:microsoft.com/office/officeart/2005/8/layout/target3"/>
    <dgm:cxn modelId="{22B32D76-DCED-4702-9D58-35CC53FE7C2C}" type="presParOf" srcId="{73693454-8058-4E8E-952A-B88822F2A142}" destId="{B3BB53C1-EEA1-4606-89FE-999C077A8F8E}" srcOrd="19" destOrd="0" presId="urn:microsoft.com/office/officeart/2005/8/layout/target3"/>
    <dgm:cxn modelId="{9948FF6A-3369-41E1-8F6D-CA57B0F38472}" type="presParOf" srcId="{73693454-8058-4E8E-952A-B88822F2A142}" destId="{340D035F-E78F-43E2-84BB-D9AB11E21D4E}" srcOrd="20" destOrd="0" presId="urn:microsoft.com/office/officeart/2005/8/layout/target3"/>
    <dgm:cxn modelId="{C52A0248-08E6-408B-A0AE-064E9BDA93C2}" type="presParOf" srcId="{73693454-8058-4E8E-952A-B88822F2A142}" destId="{1B7D852F-774D-4F69-BFCD-232D96B8007E}" srcOrd="21" destOrd="0" presId="urn:microsoft.com/office/officeart/2005/8/layout/target3"/>
    <dgm:cxn modelId="{A100EEBC-9062-42A4-B7A1-A388DF71E4C2}" type="presParOf" srcId="{73693454-8058-4E8E-952A-B88822F2A142}" destId="{0B76B16A-56D6-4661-8F68-011A1DEE0FDA}" srcOrd="22" destOrd="0" presId="urn:microsoft.com/office/officeart/2005/8/layout/target3"/>
    <dgm:cxn modelId="{2C656DFF-8E46-42A8-A1E3-BDC9DDA7A30B}" type="presParOf" srcId="{73693454-8058-4E8E-952A-B88822F2A142}" destId="{B95C7013-0FC0-4A4D-AACE-66F282C8C602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CAB995-59D2-43AF-8A7D-B2F2C0560BCC}">
      <dsp:nvSpPr>
        <dsp:cNvPr id="0" name=""/>
        <dsp:cNvSpPr/>
      </dsp:nvSpPr>
      <dsp:spPr>
        <a:xfrm>
          <a:off x="0" y="0"/>
          <a:ext cx="4064000" cy="406400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3DE5E4-7609-400C-BBC8-9952C8CC1E3E}">
      <dsp:nvSpPr>
        <dsp:cNvPr id="0" name=""/>
        <dsp:cNvSpPr/>
      </dsp:nvSpPr>
      <dsp:spPr>
        <a:xfrm flipH="1">
          <a:off x="2032000" y="0"/>
          <a:ext cx="6392936" cy="406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Název školy: ZŠ a MŠ Březno</a:t>
          </a:r>
          <a:endParaRPr lang="cs-CZ" sz="1700" kern="1200" dirty="0"/>
        </a:p>
      </dsp:txBody>
      <dsp:txXfrm>
        <a:off x="2032000" y="0"/>
        <a:ext cx="6392936" cy="508001"/>
      </dsp:txXfrm>
    </dsp:sp>
    <dsp:sp modelId="{79C88A93-B465-462D-A26B-AE3BCF72BDE1}">
      <dsp:nvSpPr>
        <dsp:cNvPr id="0" name=""/>
        <dsp:cNvSpPr/>
      </dsp:nvSpPr>
      <dsp:spPr>
        <a:xfrm>
          <a:off x="355600" y="508001"/>
          <a:ext cx="3352798" cy="335279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34CC72-C1C0-4526-91D2-325327C2CFBD}">
      <dsp:nvSpPr>
        <dsp:cNvPr id="0" name=""/>
        <dsp:cNvSpPr/>
      </dsp:nvSpPr>
      <dsp:spPr>
        <a:xfrm>
          <a:off x="2032000" y="508001"/>
          <a:ext cx="6392936" cy="33527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Autor: Mgr. Jana Pravá</a:t>
          </a:r>
          <a:endParaRPr lang="cs-CZ" sz="1700" kern="1200" dirty="0"/>
        </a:p>
      </dsp:txBody>
      <dsp:txXfrm>
        <a:off x="2032000" y="508001"/>
        <a:ext cx="6392936" cy="508001"/>
      </dsp:txXfrm>
    </dsp:sp>
    <dsp:sp modelId="{CA280024-621D-4529-AB43-EE734988E1A3}">
      <dsp:nvSpPr>
        <dsp:cNvPr id="0" name=""/>
        <dsp:cNvSpPr/>
      </dsp:nvSpPr>
      <dsp:spPr>
        <a:xfrm>
          <a:off x="711201" y="1016002"/>
          <a:ext cx="2641597" cy="264159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D71379-9F57-4D44-BE87-4F351A17252F}">
      <dsp:nvSpPr>
        <dsp:cNvPr id="0" name=""/>
        <dsp:cNvSpPr/>
      </dsp:nvSpPr>
      <dsp:spPr>
        <a:xfrm>
          <a:off x="2032000" y="1016002"/>
          <a:ext cx="6392936" cy="264159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Název: VY_32_INOVACE_01_FACE</a:t>
          </a:r>
        </a:p>
      </dsp:txBody>
      <dsp:txXfrm>
        <a:off x="2032000" y="1016002"/>
        <a:ext cx="6392936" cy="507997"/>
      </dsp:txXfrm>
    </dsp:sp>
    <dsp:sp modelId="{84CC51AF-A275-4291-A63C-FCF07732325B}">
      <dsp:nvSpPr>
        <dsp:cNvPr id="0" name=""/>
        <dsp:cNvSpPr/>
      </dsp:nvSpPr>
      <dsp:spPr>
        <a:xfrm>
          <a:off x="1066800" y="1524000"/>
          <a:ext cx="1930400" cy="193040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FB03DB-DA77-4481-999E-0E03B05B4F8F}">
      <dsp:nvSpPr>
        <dsp:cNvPr id="0" name=""/>
        <dsp:cNvSpPr/>
      </dsp:nvSpPr>
      <dsp:spPr>
        <a:xfrm>
          <a:off x="2032000" y="1524000"/>
          <a:ext cx="6392936" cy="193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Téma: FACE</a:t>
          </a:r>
        </a:p>
      </dsp:txBody>
      <dsp:txXfrm>
        <a:off x="2032000" y="1524000"/>
        <a:ext cx="6392936" cy="508001"/>
      </dsp:txXfrm>
    </dsp:sp>
    <dsp:sp modelId="{95FD97C5-7823-4D5F-AC54-D2EF4A7865FC}">
      <dsp:nvSpPr>
        <dsp:cNvPr id="0" name=""/>
        <dsp:cNvSpPr/>
      </dsp:nvSpPr>
      <dsp:spPr>
        <a:xfrm>
          <a:off x="1422400" y="2032001"/>
          <a:ext cx="1219198" cy="121919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EED6E8-1276-4307-B5FC-F59FBE36C9CD}">
      <dsp:nvSpPr>
        <dsp:cNvPr id="0" name=""/>
        <dsp:cNvSpPr/>
      </dsp:nvSpPr>
      <dsp:spPr>
        <a:xfrm>
          <a:off x="2032000" y="2032001"/>
          <a:ext cx="6392936" cy="12191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Číslo projektu: CZ.1.07/1.4.00/21.0360</a:t>
          </a:r>
        </a:p>
      </dsp:txBody>
      <dsp:txXfrm>
        <a:off x="2032000" y="2032001"/>
        <a:ext cx="6392936" cy="508001"/>
      </dsp:txXfrm>
    </dsp:sp>
    <dsp:sp modelId="{7CE1D833-06E6-464E-99A6-29965ADDA3AA}">
      <dsp:nvSpPr>
        <dsp:cNvPr id="0" name=""/>
        <dsp:cNvSpPr/>
      </dsp:nvSpPr>
      <dsp:spPr>
        <a:xfrm>
          <a:off x="1778001" y="2540002"/>
          <a:ext cx="507997" cy="50799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684E08-8F22-47B2-93A7-57E4ACCEB38A}">
      <dsp:nvSpPr>
        <dsp:cNvPr id="0" name=""/>
        <dsp:cNvSpPr/>
      </dsp:nvSpPr>
      <dsp:spPr>
        <a:xfrm>
          <a:off x="2032000" y="2540002"/>
          <a:ext cx="6392936" cy="50799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Anotace: Materiál k interaktivní tabuli Angličtina pro začátečníky, FACE</a:t>
          </a:r>
        </a:p>
      </dsp:txBody>
      <dsp:txXfrm>
        <a:off x="2032000" y="2540002"/>
        <a:ext cx="6392936" cy="5079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845585968"/>
              </p:ext>
            </p:extLst>
          </p:nvPr>
        </p:nvGraphicFramePr>
        <p:xfrm>
          <a:off x="251520" y="836712"/>
          <a:ext cx="842493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5877272"/>
            <a:ext cx="3456384" cy="671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9628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Přeházej správně písmenka ve slovech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3600" dirty="0" smtClean="0">
                <a:solidFill>
                  <a:schemeClr val="tx2"/>
                </a:solidFill>
              </a:rPr>
              <a:t>MOHTU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smtClean="0">
                <a:solidFill>
                  <a:schemeClr val="tx2"/>
                </a:solidFill>
              </a:rPr>
              <a:t>SENO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smtClean="0">
                <a:solidFill>
                  <a:schemeClr val="tx2"/>
                </a:solidFill>
              </a:rPr>
              <a:t>RASE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smtClean="0">
                <a:solidFill>
                  <a:schemeClr val="tx2"/>
                </a:solidFill>
              </a:rPr>
              <a:t>YSEE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smtClean="0">
                <a:solidFill>
                  <a:schemeClr val="tx2"/>
                </a:solidFill>
              </a:rPr>
              <a:t>RAIH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smtClean="0">
                <a:solidFill>
                  <a:schemeClr val="tx2"/>
                </a:solidFill>
              </a:rPr>
              <a:t>LAGSSSE</a:t>
            </a:r>
            <a:endParaRPr lang="cs-CZ" sz="3600" dirty="0">
              <a:solidFill>
                <a:schemeClr val="tx2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3600" dirty="0" smtClean="0"/>
              <a:t>_ _ _ _ _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smtClean="0"/>
              <a:t>_ _ _ _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smtClean="0"/>
              <a:t>_ _ _ _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smtClean="0"/>
              <a:t>_ _ _ _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smtClean="0"/>
              <a:t>_ _ _ _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smtClean="0"/>
              <a:t>_ _ _ _ _ _ _</a:t>
            </a:r>
          </a:p>
        </p:txBody>
      </p:sp>
    </p:spTree>
    <p:extLst>
      <p:ext uri="{BB962C8B-B14F-4D97-AF65-F5344CB8AC3E}">
        <p14:creationId xmlns:p14="http://schemas.microsoft.com/office/powerpoint/2010/main" val="2024106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Spoj obrázky se slovíčky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8" name="Zástupný symbol pro obrázek 7"/>
          <p:cNvSpPr>
            <a:spLocks noGrp="1"/>
          </p:cNvSpPr>
          <p:nvPr>
            <p:ph type="pic" idx="1"/>
          </p:nvPr>
        </p:nvSpPr>
        <p:spPr>
          <a:xfrm>
            <a:off x="1043608" y="681315"/>
            <a:ext cx="7200800" cy="4046260"/>
          </a:xfrm>
        </p:spPr>
      </p:sp>
      <p:sp>
        <p:nvSpPr>
          <p:cNvPr id="9" name="Zástupný symbol pro text 8"/>
          <p:cNvSpPr>
            <a:spLocks noGrp="1"/>
          </p:cNvSpPr>
          <p:nvPr>
            <p:ph type="body" sz="half" idx="2"/>
          </p:nvPr>
        </p:nvSpPr>
        <p:spPr>
          <a:xfrm>
            <a:off x="971600" y="5301208"/>
            <a:ext cx="7272808" cy="1008112"/>
          </a:xfrm>
        </p:spPr>
        <p:txBody>
          <a:bodyPr>
            <a:noAutofit/>
          </a:bodyPr>
          <a:lstStyle/>
          <a:p>
            <a:r>
              <a:rPr lang="cs-CZ" sz="1800" dirty="0" smtClean="0"/>
              <a:t> BIG MOUTH          DARK GLASSES            LITTLE EYES           BIG EARS</a:t>
            </a:r>
          </a:p>
          <a:p>
            <a:endParaRPr lang="cs-CZ" sz="1800" dirty="0"/>
          </a:p>
          <a:p>
            <a:r>
              <a:rPr lang="cs-CZ" sz="1800" dirty="0" smtClean="0"/>
              <a:t>         LONG BLOND HAIR         BIG YELLOW EYES               SHORT DARK HAIR</a:t>
            </a:r>
            <a:endParaRPr lang="cs-CZ" sz="1800" dirty="0"/>
          </a:p>
        </p:txBody>
      </p:sp>
      <p:pic>
        <p:nvPicPr>
          <p:cNvPr id="1028" name="Picture 4" descr="C:\Users\admin\AppData\Local\Microsoft\Windows\Temporary Internet Files\Content.IE5\1L5MCCKN\MP90017882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970433"/>
            <a:ext cx="1644699" cy="1088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dmin\AppData\Local\Microsoft\Windows\Temporary Internet Files\Content.IE5\G8AZV9DR\MP90040721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4519" y="659073"/>
            <a:ext cx="1590680" cy="10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dmin\AppData\Local\Microsoft\Windows\Temporary Internet Files\Content.IE5\XVKCG29Z\MP90042270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076214"/>
            <a:ext cx="864096" cy="1326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admin\AppData\Local\Microsoft\Windows\Temporary Internet Files\Content.IE5\H3RW0JV3\MP90042437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681315"/>
            <a:ext cx="1584176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admin\AppData\Local\Microsoft\Windows\Temporary Internet Files\Content.IE5\PTHIYYVP\MP90043309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054309"/>
            <a:ext cx="1223244" cy="18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admin\AppData\Local\Microsoft\Windows\Temporary Internet Files\Content.IE5\6UI66O0T\MC90044059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189092"/>
            <a:ext cx="1274440" cy="1274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admin\AppData\Local\Microsoft\Windows\Temporary Internet Files\Content.IE5\PTHIYYVP\MP900400680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851260"/>
            <a:ext cx="1184908" cy="1776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9752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Doplňte věty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395536" y="1484784"/>
            <a:ext cx="8291264" cy="4641379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              SHE HAS GOT ……………………………………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               SHE HAS GOT……………………………………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               HE HAS GOT …………………………………….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               HE HAS GOT …………………………………...</a:t>
            </a:r>
            <a:endParaRPr lang="cs-CZ" dirty="0"/>
          </a:p>
        </p:txBody>
      </p:sp>
      <p:pic>
        <p:nvPicPr>
          <p:cNvPr id="2050" name="Picture 2" descr="C:\Users\admin\AppData\Local\Microsoft\Windows\Temporary Internet Files\Content.IE5\8LQW9GHZ\MP90042656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484784"/>
            <a:ext cx="953344" cy="953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dmin\AppData\Local\Microsoft\Windows\Temporary Internet Files\Content.IE5\M1CH2LV7\MP90040145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07" y="2529329"/>
            <a:ext cx="1368152" cy="911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admin\AppData\Local\Microsoft\Windows\Temporary Internet Files\Content.IE5\1D3EM4G6\MP90040036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017" y="3789040"/>
            <a:ext cx="1410449" cy="939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admin\AppData\Local\Microsoft\Windows\Temporary Internet Files\Content.IE5\LXDD7913\MP90040029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07" y="4941168"/>
            <a:ext cx="1410449" cy="939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2713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Přeházej správně písmenka ve slovech - ŘEŠENÍ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3600" dirty="0" smtClean="0">
                <a:solidFill>
                  <a:schemeClr val="tx2"/>
                </a:solidFill>
              </a:rPr>
              <a:t>MOHTU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smtClean="0">
                <a:solidFill>
                  <a:schemeClr val="tx2"/>
                </a:solidFill>
              </a:rPr>
              <a:t>SENO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smtClean="0">
                <a:solidFill>
                  <a:schemeClr val="tx2"/>
                </a:solidFill>
              </a:rPr>
              <a:t>RASE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smtClean="0">
                <a:solidFill>
                  <a:schemeClr val="tx2"/>
                </a:solidFill>
              </a:rPr>
              <a:t>YSEE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smtClean="0">
                <a:solidFill>
                  <a:schemeClr val="tx2"/>
                </a:solidFill>
              </a:rPr>
              <a:t>RAIH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smtClean="0">
                <a:solidFill>
                  <a:schemeClr val="tx2"/>
                </a:solidFill>
              </a:rPr>
              <a:t>LAGSSSE</a:t>
            </a:r>
            <a:endParaRPr lang="cs-CZ" sz="3600" dirty="0">
              <a:solidFill>
                <a:schemeClr val="tx2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3600" dirty="0" smtClean="0"/>
              <a:t>MOUTH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smtClean="0"/>
              <a:t>NOSE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smtClean="0"/>
              <a:t>EARS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smtClean="0"/>
              <a:t>EYES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smtClean="0"/>
              <a:t>HAIR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smtClean="0"/>
              <a:t>GLASSES</a:t>
            </a:r>
          </a:p>
        </p:txBody>
      </p:sp>
    </p:spTree>
    <p:extLst>
      <p:ext uri="{BB962C8B-B14F-4D97-AF65-F5344CB8AC3E}">
        <p14:creationId xmlns:p14="http://schemas.microsoft.com/office/powerpoint/2010/main" val="1160185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Spoj obrázky se slovíčky - ŘEŠENÍ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8" name="Zástupný symbol pro obrázek 7"/>
          <p:cNvSpPr>
            <a:spLocks noGrp="1"/>
          </p:cNvSpPr>
          <p:nvPr>
            <p:ph type="pic" idx="1"/>
          </p:nvPr>
        </p:nvSpPr>
        <p:spPr>
          <a:xfrm>
            <a:off x="1043608" y="681315"/>
            <a:ext cx="7200800" cy="4046260"/>
          </a:xfrm>
          <a:ln>
            <a:solidFill>
              <a:schemeClr val="tx2"/>
            </a:solidFill>
          </a:ln>
        </p:spPr>
      </p:sp>
      <p:sp>
        <p:nvSpPr>
          <p:cNvPr id="9" name="Zástupný symbol pro text 8"/>
          <p:cNvSpPr>
            <a:spLocks noGrp="1"/>
          </p:cNvSpPr>
          <p:nvPr>
            <p:ph type="body" sz="half" idx="2"/>
          </p:nvPr>
        </p:nvSpPr>
        <p:spPr>
          <a:xfrm>
            <a:off x="971600" y="5301208"/>
            <a:ext cx="7272808" cy="1008112"/>
          </a:xfrm>
        </p:spPr>
        <p:txBody>
          <a:bodyPr>
            <a:noAutofit/>
          </a:bodyPr>
          <a:lstStyle/>
          <a:p>
            <a:r>
              <a:rPr lang="cs-CZ" sz="1800" dirty="0" smtClean="0"/>
              <a:t> BIG MOUTH          DARK GLASSES            LITTLE EYES           BIG EARS</a:t>
            </a:r>
          </a:p>
          <a:p>
            <a:endParaRPr lang="cs-CZ" sz="1800" dirty="0"/>
          </a:p>
          <a:p>
            <a:r>
              <a:rPr lang="cs-CZ" sz="1800" dirty="0" smtClean="0"/>
              <a:t>         LONG BLOND HAIR         BIG YELLOW EYES               SHORT DARK HAIR</a:t>
            </a:r>
            <a:endParaRPr lang="cs-CZ" sz="1800" dirty="0"/>
          </a:p>
        </p:txBody>
      </p:sp>
      <p:pic>
        <p:nvPicPr>
          <p:cNvPr id="1028" name="Picture 4" descr="C:\Users\admin\AppData\Local\Microsoft\Windows\Temporary Internet Files\Content.IE5\1L5MCCKN\MP90017882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970433"/>
            <a:ext cx="1644699" cy="1088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dmin\AppData\Local\Microsoft\Windows\Temporary Internet Files\Content.IE5\G8AZV9DR\MP90040721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4519" y="659073"/>
            <a:ext cx="1590680" cy="10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dmin\AppData\Local\Microsoft\Windows\Temporary Internet Files\Content.IE5\XVKCG29Z\MP90042270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076214"/>
            <a:ext cx="864096" cy="1326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admin\AppData\Local\Microsoft\Windows\Temporary Internet Files\Content.IE5\H3RW0JV3\MP90042437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681315"/>
            <a:ext cx="1584176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admin\AppData\Local\Microsoft\Windows\Temporary Internet Files\Content.IE5\PTHIYYVP\MP90043309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054309"/>
            <a:ext cx="1223244" cy="18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admin\AppData\Local\Microsoft\Windows\Temporary Internet Files\Content.IE5\6UI66O0T\MC90044059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189092"/>
            <a:ext cx="1274440" cy="1274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admin\AppData\Local\Microsoft\Windows\Temporary Internet Files\Content.IE5\PTHIYYVP\MP900400680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851260"/>
            <a:ext cx="1184908" cy="1776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Přímá spojnice se šipkou 3"/>
          <p:cNvCxnSpPr/>
          <p:nvPr/>
        </p:nvCxnSpPr>
        <p:spPr>
          <a:xfrm flipV="1">
            <a:off x="1475656" y="1826312"/>
            <a:ext cx="4896544" cy="35469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 flipV="1">
            <a:off x="3707904" y="3739508"/>
            <a:ext cx="1296144" cy="1633708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V="1">
            <a:off x="5724128" y="3886557"/>
            <a:ext cx="1152128" cy="1486659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 flipV="1">
            <a:off x="3565199" y="4221088"/>
            <a:ext cx="2951017" cy="1152128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H="1" flipV="1">
            <a:off x="1619672" y="3599764"/>
            <a:ext cx="864096" cy="2421524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H="1" flipV="1">
            <a:off x="3275856" y="1473403"/>
            <a:ext cx="1368152" cy="4547885"/>
          </a:xfrm>
          <a:prstGeom prst="straightConnector1">
            <a:avLst/>
          </a:prstGeom>
          <a:ln>
            <a:solidFill>
              <a:schemeClr val="accent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>
            <a:endCxn id="1035" idx="3"/>
          </p:cNvCxnSpPr>
          <p:nvPr/>
        </p:nvCxnSpPr>
        <p:spPr>
          <a:xfrm flipH="1" flipV="1">
            <a:off x="5126360" y="1826312"/>
            <a:ext cx="2469976" cy="4194976"/>
          </a:xfrm>
          <a:prstGeom prst="straightConnector1">
            <a:avLst/>
          </a:prstGeom>
          <a:ln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2180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Doplňte věty - ŘEŠENÍ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395536" y="1484784"/>
            <a:ext cx="8291264" cy="4641379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              SHE HAS GOT blue </a:t>
            </a:r>
            <a:r>
              <a:rPr lang="cs-CZ" dirty="0" err="1" smtClean="0"/>
              <a:t>eyes</a:t>
            </a:r>
            <a:r>
              <a:rPr lang="cs-CZ" dirty="0" smtClean="0"/>
              <a:t>, </a:t>
            </a:r>
            <a:r>
              <a:rPr lang="cs-CZ" dirty="0" err="1" smtClean="0"/>
              <a:t>little</a:t>
            </a:r>
            <a:r>
              <a:rPr lang="cs-CZ" dirty="0" smtClean="0"/>
              <a:t> </a:t>
            </a:r>
            <a:r>
              <a:rPr lang="cs-CZ" dirty="0" err="1" smtClean="0"/>
              <a:t>mouth</a:t>
            </a:r>
            <a:r>
              <a:rPr lang="cs-CZ" dirty="0" smtClean="0"/>
              <a:t>…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               SHE HAS GOT long </a:t>
            </a:r>
            <a:r>
              <a:rPr lang="cs-CZ" dirty="0" err="1" smtClean="0"/>
              <a:t>hair</a:t>
            </a:r>
            <a:r>
              <a:rPr lang="cs-CZ" dirty="0" smtClean="0"/>
              <a:t>, </a:t>
            </a:r>
            <a:r>
              <a:rPr lang="cs-CZ" dirty="0" err="1" smtClean="0"/>
              <a:t>dark</a:t>
            </a:r>
            <a:r>
              <a:rPr lang="cs-CZ" dirty="0" smtClean="0"/>
              <a:t> </a:t>
            </a:r>
            <a:r>
              <a:rPr lang="cs-CZ" dirty="0" err="1" smtClean="0"/>
              <a:t>hair</a:t>
            </a:r>
            <a:r>
              <a:rPr lang="cs-CZ" dirty="0" smtClean="0"/>
              <a:t> …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               HE HAS GOT big nose, </a:t>
            </a:r>
            <a:r>
              <a:rPr lang="cs-CZ" dirty="0" err="1" smtClean="0"/>
              <a:t>short</a:t>
            </a:r>
            <a:r>
              <a:rPr lang="cs-CZ" dirty="0" smtClean="0"/>
              <a:t> </a:t>
            </a:r>
            <a:r>
              <a:rPr lang="cs-CZ" dirty="0" err="1" smtClean="0"/>
              <a:t>hair</a:t>
            </a:r>
            <a:r>
              <a:rPr lang="cs-CZ" dirty="0" smtClean="0"/>
              <a:t> …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               HE HAS GOT blond </a:t>
            </a:r>
            <a:r>
              <a:rPr lang="cs-CZ" dirty="0" err="1" smtClean="0"/>
              <a:t>hair</a:t>
            </a:r>
            <a:r>
              <a:rPr lang="cs-CZ" dirty="0" smtClean="0"/>
              <a:t>, big </a:t>
            </a:r>
            <a:r>
              <a:rPr lang="cs-CZ" dirty="0" err="1" smtClean="0"/>
              <a:t>mouth</a:t>
            </a:r>
            <a:r>
              <a:rPr lang="cs-CZ" dirty="0" smtClean="0"/>
              <a:t>…</a:t>
            </a:r>
            <a:endParaRPr lang="cs-CZ" dirty="0"/>
          </a:p>
        </p:txBody>
      </p:sp>
      <p:pic>
        <p:nvPicPr>
          <p:cNvPr id="2050" name="Picture 2" descr="C:\Users\admin\AppData\Local\Microsoft\Windows\Temporary Internet Files\Content.IE5\8LQW9GHZ\MP90042656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484784"/>
            <a:ext cx="953344" cy="953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dmin\AppData\Local\Microsoft\Windows\Temporary Internet Files\Content.IE5\M1CH2LV7\MP90040145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07" y="2529329"/>
            <a:ext cx="1368152" cy="911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admin\AppData\Local\Microsoft\Windows\Temporary Internet Files\Content.IE5\1D3EM4G6\MP90040036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017" y="3789040"/>
            <a:ext cx="1410449" cy="939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admin\AppData\Local\Microsoft\Windows\Temporary Internet Files\Content.IE5\LXDD7913\MP90040029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07" y="4941168"/>
            <a:ext cx="1410449" cy="939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172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smtClean="0"/>
              <a:t>Ilustrace: </a:t>
            </a:r>
            <a:r>
              <a:rPr lang="cs-CZ" i="1" dirty="0"/>
              <a:t>www.office.microsoft.com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3716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210</Words>
  <Application>Microsoft Office PowerPoint</Application>
  <PresentationFormat>Předvádění na obrazovce (4:3)</PresentationFormat>
  <Paragraphs>58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Přeházej správně písmenka ve slovech</vt:lpstr>
      <vt:lpstr>Spoj obrázky se slovíčky</vt:lpstr>
      <vt:lpstr>Doplňte věty</vt:lpstr>
      <vt:lpstr>Přeházej správně písmenka ve slovech - ŘEŠENÍ</vt:lpstr>
      <vt:lpstr>Spoj obrázky se slovíčky - ŘEŠENÍ</vt:lpstr>
      <vt:lpstr>Doplňte věty - ŘEŠENÍ</vt:lpstr>
      <vt:lpstr>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Marketka</cp:lastModifiedBy>
  <cp:revision>16</cp:revision>
  <dcterms:created xsi:type="dcterms:W3CDTF">2011-06-20T10:40:08Z</dcterms:created>
  <dcterms:modified xsi:type="dcterms:W3CDTF">2012-08-25T16:09:07Z</dcterms:modified>
</cp:coreProperties>
</file>