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VY_32_INOVACE_02_FACE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FACE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začátečníky, FACE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00B763-6ED1-4F0F-84E7-882D39DAF932}" type="presOf" srcId="{F6740C84-FFC4-4C19-9149-5F5774B54BA0}" destId="{1B7D852F-774D-4F69-BFCD-232D96B8007E}" srcOrd="1" destOrd="0" presId="urn:microsoft.com/office/officeart/2005/8/layout/target3"/>
    <dgm:cxn modelId="{14783C15-9EDA-419D-82D6-5BDEBA6706D7}" type="presOf" srcId="{EF45A855-7ABA-44C3-970E-46FD5C4C1EC6}" destId="{CB3DE5E4-7609-400C-BBC8-9952C8CC1E3E}" srcOrd="0" destOrd="0" presId="urn:microsoft.com/office/officeart/2005/8/layout/target3"/>
    <dgm:cxn modelId="{165C73B5-7FFC-46E9-A75E-8F5CF6D961F9}" type="presOf" srcId="{A40345AC-7407-4C21-8FE2-9AD60A96D678}" destId="{0B76B16A-56D6-4661-8F68-011A1DEE0FDA}" srcOrd="1" destOrd="0" presId="urn:microsoft.com/office/officeart/2005/8/layout/target3"/>
    <dgm:cxn modelId="{B2DB8087-CC74-4B9D-889F-70337E63B618}" type="presOf" srcId="{4CA27FBE-7CE2-40CD-9BB1-B5C9DCC52179}" destId="{340D035F-E78F-43E2-84BB-D9AB11E21D4E}" srcOrd="1" destOrd="0" presId="urn:microsoft.com/office/officeart/2005/8/layout/target3"/>
    <dgm:cxn modelId="{0386E4D0-75DF-44FA-B8D3-548E1EF547D6}" type="presOf" srcId="{EF45A855-7ABA-44C3-970E-46FD5C4C1EC6}" destId="{C0D2742E-AB8A-4BB6-952B-09786D4BDDDC}" srcOrd="1" destOrd="0" presId="urn:microsoft.com/office/officeart/2005/8/layout/target3"/>
    <dgm:cxn modelId="{6D42BE11-F949-492C-A79F-58DDAE496135}" type="presOf" srcId="{A40345AC-7407-4C21-8FE2-9AD60A96D678}" destId="{96EED6E8-1276-4307-B5FC-F59FBE36C9CD}" srcOrd="0" destOrd="0" presId="urn:microsoft.com/office/officeart/2005/8/layout/target3"/>
    <dgm:cxn modelId="{AF0CACFF-BE1C-4172-9FF2-10A3813258D7}" type="presOf" srcId="{4CA27FBE-7CE2-40CD-9BB1-B5C9DCC52179}" destId="{B2D71379-9F57-4D44-BE87-4F351A17252F}" srcOrd="0" destOrd="0" presId="urn:microsoft.com/office/officeart/2005/8/layout/target3"/>
    <dgm:cxn modelId="{47BCCBF0-DED2-45F7-B396-6030369E2297}" type="presOf" srcId="{D3EB95BA-B715-4FC6-AF94-BEC7ED97A356}" destId="{B3BB53C1-EEA1-4606-89FE-999C077A8F8E}" srcOrd="1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C3C81AD0-221C-4D02-A567-4A71D9991B62}" type="presOf" srcId="{D3EB95BA-B715-4FC6-AF94-BEC7ED97A356}" destId="{9D34CC72-C1C0-4526-91D2-325327C2CFBD}" srcOrd="0" destOrd="0" presId="urn:microsoft.com/office/officeart/2005/8/layout/target3"/>
    <dgm:cxn modelId="{645C3921-8E6F-47F0-B330-3FB3C1C4B028}" type="presOf" srcId="{DD48610B-FBB8-49B6-8F7D-E36F279ABC71}" destId="{73693454-8058-4E8E-952A-B88822F2A142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2A0C5679-0B5D-4BD8-8627-AAE50A4320C2}" type="presOf" srcId="{F6740C84-FFC4-4C19-9149-5F5774B54BA0}" destId="{03FB03DB-DA77-4481-999E-0E03B05B4F8F}" srcOrd="0" destOrd="0" presId="urn:microsoft.com/office/officeart/2005/8/layout/target3"/>
    <dgm:cxn modelId="{1F0A0591-98EB-4955-9C1F-2C3493F41146}" type="presOf" srcId="{636D6FD4-7B81-456C-BB0A-6B22D7D839F7}" destId="{B95C7013-0FC0-4A4D-AACE-66F282C8C602}" srcOrd="1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3C0FBDC5-D51C-4A65-9E80-3B9F8C962240}" type="presOf" srcId="{636D6FD4-7B81-456C-BB0A-6B22D7D839F7}" destId="{86684E08-8F22-47B2-93A7-57E4ACCEB38A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A37278B1-AA04-4D5D-810C-1069DABB5B0D}" type="presParOf" srcId="{73693454-8058-4E8E-952A-B88822F2A142}" destId="{34CAB995-59D2-43AF-8A7D-B2F2C0560BCC}" srcOrd="0" destOrd="0" presId="urn:microsoft.com/office/officeart/2005/8/layout/target3"/>
    <dgm:cxn modelId="{65AA2D0E-1D89-4C32-AABB-0E05A76D70E3}" type="presParOf" srcId="{73693454-8058-4E8E-952A-B88822F2A142}" destId="{B4F1CAD5-CB39-42CC-8C06-20916F758FBD}" srcOrd="1" destOrd="0" presId="urn:microsoft.com/office/officeart/2005/8/layout/target3"/>
    <dgm:cxn modelId="{969E7A63-3E7D-4B16-B30F-9285AADBC228}" type="presParOf" srcId="{73693454-8058-4E8E-952A-B88822F2A142}" destId="{CB3DE5E4-7609-400C-BBC8-9952C8CC1E3E}" srcOrd="2" destOrd="0" presId="urn:microsoft.com/office/officeart/2005/8/layout/target3"/>
    <dgm:cxn modelId="{6C2B64E2-E139-44E8-AA4C-9605396D5B59}" type="presParOf" srcId="{73693454-8058-4E8E-952A-B88822F2A142}" destId="{81A4BF60-A0BA-4C96-894C-FACEE081CF03}" srcOrd="3" destOrd="0" presId="urn:microsoft.com/office/officeart/2005/8/layout/target3"/>
    <dgm:cxn modelId="{48107DC2-6D9E-42DA-8A37-91D9AFE0BA9C}" type="presParOf" srcId="{73693454-8058-4E8E-952A-B88822F2A142}" destId="{79C88A93-B465-462D-A26B-AE3BCF72BDE1}" srcOrd="4" destOrd="0" presId="urn:microsoft.com/office/officeart/2005/8/layout/target3"/>
    <dgm:cxn modelId="{B668A0D7-CBD5-4829-8A0F-95E4725B0B8C}" type="presParOf" srcId="{73693454-8058-4E8E-952A-B88822F2A142}" destId="{9D34CC72-C1C0-4526-91D2-325327C2CFBD}" srcOrd="5" destOrd="0" presId="urn:microsoft.com/office/officeart/2005/8/layout/target3"/>
    <dgm:cxn modelId="{BFFBD048-81B2-4599-A675-2FA219F6E62A}" type="presParOf" srcId="{73693454-8058-4E8E-952A-B88822F2A142}" destId="{8CA429DB-99A4-4AB8-A765-C8DA02ABAAD9}" srcOrd="6" destOrd="0" presId="urn:microsoft.com/office/officeart/2005/8/layout/target3"/>
    <dgm:cxn modelId="{267F61B0-861F-4CB5-8A0B-F6F0393C82E6}" type="presParOf" srcId="{73693454-8058-4E8E-952A-B88822F2A142}" destId="{CA280024-621D-4529-AB43-EE734988E1A3}" srcOrd="7" destOrd="0" presId="urn:microsoft.com/office/officeart/2005/8/layout/target3"/>
    <dgm:cxn modelId="{B3CB7535-ECC9-4642-B766-D3E99663D51C}" type="presParOf" srcId="{73693454-8058-4E8E-952A-B88822F2A142}" destId="{B2D71379-9F57-4D44-BE87-4F351A17252F}" srcOrd="8" destOrd="0" presId="urn:microsoft.com/office/officeart/2005/8/layout/target3"/>
    <dgm:cxn modelId="{9CCB0EFB-F569-45F1-A1B0-3C323C79BF76}" type="presParOf" srcId="{73693454-8058-4E8E-952A-B88822F2A142}" destId="{A4A1090E-B019-471D-9E5A-158EC02D7A1E}" srcOrd="9" destOrd="0" presId="urn:microsoft.com/office/officeart/2005/8/layout/target3"/>
    <dgm:cxn modelId="{0EAB4A20-BC61-4ABF-B4A2-F3E47A141FCC}" type="presParOf" srcId="{73693454-8058-4E8E-952A-B88822F2A142}" destId="{84CC51AF-A275-4291-A63C-FCF07732325B}" srcOrd="10" destOrd="0" presId="urn:microsoft.com/office/officeart/2005/8/layout/target3"/>
    <dgm:cxn modelId="{35CDA495-C778-4D7A-9769-6659F2591BA6}" type="presParOf" srcId="{73693454-8058-4E8E-952A-B88822F2A142}" destId="{03FB03DB-DA77-4481-999E-0E03B05B4F8F}" srcOrd="11" destOrd="0" presId="urn:microsoft.com/office/officeart/2005/8/layout/target3"/>
    <dgm:cxn modelId="{4C15B985-CB4E-433F-A114-E5A61F9B197E}" type="presParOf" srcId="{73693454-8058-4E8E-952A-B88822F2A142}" destId="{BD05F658-82DE-406A-893C-D409DC215805}" srcOrd="12" destOrd="0" presId="urn:microsoft.com/office/officeart/2005/8/layout/target3"/>
    <dgm:cxn modelId="{1F00626C-1F9D-476F-9129-00871A8ECEE6}" type="presParOf" srcId="{73693454-8058-4E8E-952A-B88822F2A142}" destId="{95FD97C5-7823-4D5F-AC54-D2EF4A7865FC}" srcOrd="13" destOrd="0" presId="urn:microsoft.com/office/officeart/2005/8/layout/target3"/>
    <dgm:cxn modelId="{818B86B8-E2AE-4ECE-8997-05EF326053B5}" type="presParOf" srcId="{73693454-8058-4E8E-952A-B88822F2A142}" destId="{96EED6E8-1276-4307-B5FC-F59FBE36C9CD}" srcOrd="14" destOrd="0" presId="urn:microsoft.com/office/officeart/2005/8/layout/target3"/>
    <dgm:cxn modelId="{7A24644D-79E7-4884-8E9E-678465CF06FA}" type="presParOf" srcId="{73693454-8058-4E8E-952A-B88822F2A142}" destId="{5C42406F-2045-4CEA-9677-E2C92F5D3D28}" srcOrd="15" destOrd="0" presId="urn:microsoft.com/office/officeart/2005/8/layout/target3"/>
    <dgm:cxn modelId="{3C90EE30-C39D-4616-9278-87653795C3E5}" type="presParOf" srcId="{73693454-8058-4E8E-952A-B88822F2A142}" destId="{7CE1D833-06E6-464E-99A6-29965ADDA3AA}" srcOrd="16" destOrd="0" presId="urn:microsoft.com/office/officeart/2005/8/layout/target3"/>
    <dgm:cxn modelId="{E917994B-36D7-4C65-A9FE-7D141B52F2FE}" type="presParOf" srcId="{73693454-8058-4E8E-952A-B88822F2A142}" destId="{86684E08-8F22-47B2-93A7-57E4ACCEB38A}" srcOrd="17" destOrd="0" presId="urn:microsoft.com/office/officeart/2005/8/layout/target3"/>
    <dgm:cxn modelId="{941F4AE9-1D6B-4901-ABBC-681304984A6F}" type="presParOf" srcId="{73693454-8058-4E8E-952A-B88822F2A142}" destId="{C0D2742E-AB8A-4BB6-952B-09786D4BDDDC}" srcOrd="18" destOrd="0" presId="urn:microsoft.com/office/officeart/2005/8/layout/target3"/>
    <dgm:cxn modelId="{0FA10EF8-B09B-4063-AD7D-033CF07CF58A}" type="presParOf" srcId="{73693454-8058-4E8E-952A-B88822F2A142}" destId="{B3BB53C1-EEA1-4606-89FE-999C077A8F8E}" srcOrd="19" destOrd="0" presId="urn:microsoft.com/office/officeart/2005/8/layout/target3"/>
    <dgm:cxn modelId="{2954B27C-3B13-408E-BAD8-1AF2EAFFFD26}" type="presParOf" srcId="{73693454-8058-4E8E-952A-B88822F2A142}" destId="{340D035F-E78F-43E2-84BB-D9AB11E21D4E}" srcOrd="20" destOrd="0" presId="urn:microsoft.com/office/officeart/2005/8/layout/target3"/>
    <dgm:cxn modelId="{4AD92347-56CF-4385-8D8A-9F9295E87EB1}" type="presParOf" srcId="{73693454-8058-4E8E-952A-B88822F2A142}" destId="{1B7D852F-774D-4F69-BFCD-232D96B8007E}" srcOrd="21" destOrd="0" presId="urn:microsoft.com/office/officeart/2005/8/layout/target3"/>
    <dgm:cxn modelId="{E0EA44CF-865E-440F-9939-C8F8D117BCB3}" type="presParOf" srcId="{73693454-8058-4E8E-952A-B88822F2A142}" destId="{0B76B16A-56D6-4661-8F68-011A1DEE0FDA}" srcOrd="22" destOrd="0" presId="urn:microsoft.com/office/officeart/2005/8/layout/target3"/>
    <dgm:cxn modelId="{CB86E2EC-EBC3-4B07-9D3A-A257BDAF859F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Březno</a:t>
          </a:r>
          <a:endParaRPr lang="cs-CZ" sz="16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Jana Pravá</a:t>
          </a:r>
          <a:endParaRPr lang="cs-CZ" sz="16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VY_32_INOVACE_02_FACE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FACE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Anotace: Materiál k interaktivní tabuli – Angličtina pro začátečníky, FACE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530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941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290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038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696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711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85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716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344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271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689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24365-6E3D-4D33-8922-8B71936C38B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1784C-CA92-41CF-985A-09725F5E2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866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0074057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373216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073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971600" y="1268760"/>
            <a:ext cx="4320480" cy="46805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Face </a:t>
            </a:r>
            <a:r>
              <a:rPr lang="cs-CZ" dirty="0" smtClean="0"/>
              <a:t>– </a:t>
            </a:r>
            <a:r>
              <a:rPr lang="cs-CZ" i="1" dirty="0" smtClean="0"/>
              <a:t>dokresli podle zadání</a:t>
            </a: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5805264"/>
            <a:ext cx="442392" cy="320899"/>
          </a:xfrm>
        </p:spPr>
        <p:txBody>
          <a:bodyPr>
            <a:normAutofit fontScale="62500" lnSpcReduction="20000"/>
          </a:bodyPr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868144" y="1600200"/>
            <a:ext cx="2818656" cy="4525963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Big </a:t>
            </a:r>
            <a:r>
              <a:rPr lang="cs-CZ" dirty="0" err="1" smtClean="0"/>
              <a:t>ears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Little</a:t>
            </a:r>
            <a:r>
              <a:rPr lang="cs-CZ" dirty="0" smtClean="0"/>
              <a:t> nose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mouth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Big </a:t>
            </a:r>
            <a:r>
              <a:rPr lang="cs-CZ" dirty="0" err="1" smtClean="0"/>
              <a:t>eyes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8590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M1CH2LV7\MP9004265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6288"/>
            <a:ext cx="5625413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OSE5VRNF\MP9004265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600" y="1916832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04048" y="526891"/>
            <a:ext cx="2924944" cy="13542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has </a:t>
            </a:r>
            <a:r>
              <a:rPr lang="cs-CZ" sz="2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got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</a:t>
            </a:r>
          </a:p>
          <a:p>
            <a:pPr algn="ctr"/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She´s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got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43808" y="5157192"/>
            <a:ext cx="200696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He has </a:t>
            </a:r>
            <a:r>
              <a:rPr lang="cs-CZ" sz="28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got</a:t>
            </a:r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…</a:t>
            </a:r>
          </a:p>
          <a:p>
            <a:pPr algn="ctr"/>
            <a:r>
              <a:rPr lang="cs-CZ" sz="28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He´s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28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got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…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9064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H3RW0JV3\MP9004265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7308304" cy="512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18545" y="764704"/>
            <a:ext cx="270490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She</a:t>
            </a:r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has </a:t>
            </a:r>
            <a:r>
              <a:rPr lang="cs-CZ" sz="36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got</a:t>
            </a:r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…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604705" y="1844824"/>
            <a:ext cx="2981906" cy="28007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… ? </a:t>
            </a:r>
            <a:r>
              <a:rPr lang="cs-CZ" sz="4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Hair</a:t>
            </a:r>
            <a:endParaRPr lang="cs-CZ" sz="4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… ? </a:t>
            </a:r>
            <a:r>
              <a:rPr lang="cs-CZ" sz="4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Eyes</a:t>
            </a:r>
            <a:endParaRPr lang="cs-CZ" sz="44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… ? </a:t>
            </a:r>
            <a:r>
              <a:rPr lang="cs-CZ" sz="4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Mouth</a:t>
            </a:r>
            <a:endParaRPr lang="cs-CZ" sz="4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…? nose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1719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971600" y="1257342"/>
            <a:ext cx="4320480" cy="46805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ŘEŠENÍ: Face </a:t>
            </a:r>
            <a:r>
              <a:rPr lang="cs-CZ" dirty="0" smtClean="0"/>
              <a:t>– </a:t>
            </a:r>
            <a:r>
              <a:rPr lang="cs-CZ" i="1" dirty="0" smtClean="0"/>
              <a:t>dokresli podle zadání</a:t>
            </a: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5805264"/>
            <a:ext cx="442392" cy="320899"/>
          </a:xfrm>
        </p:spPr>
        <p:txBody>
          <a:bodyPr>
            <a:normAutofit fontScale="62500" lnSpcReduction="20000"/>
          </a:bodyPr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868144" y="1600200"/>
            <a:ext cx="2818656" cy="4525963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Big </a:t>
            </a:r>
            <a:r>
              <a:rPr lang="cs-CZ" dirty="0" err="1" smtClean="0"/>
              <a:t>ears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Little</a:t>
            </a:r>
            <a:r>
              <a:rPr lang="cs-CZ" dirty="0" smtClean="0"/>
              <a:t> nose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mouth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Big </a:t>
            </a:r>
            <a:r>
              <a:rPr lang="cs-CZ" dirty="0" err="1" smtClean="0"/>
              <a:t>eyes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2" name="Ovál 1"/>
          <p:cNvSpPr/>
          <p:nvPr/>
        </p:nvSpPr>
        <p:spPr>
          <a:xfrm>
            <a:off x="1763688" y="2348880"/>
            <a:ext cx="1080120" cy="108012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419872" y="2344866"/>
            <a:ext cx="1080120" cy="108012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2983066" y="3538015"/>
            <a:ext cx="288032" cy="358033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hnutý pruh 10"/>
          <p:cNvSpPr/>
          <p:nvPr/>
        </p:nvSpPr>
        <p:spPr>
          <a:xfrm>
            <a:off x="2843808" y="4941168"/>
            <a:ext cx="576064" cy="144016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H="1" flipV="1">
            <a:off x="2303748" y="1268760"/>
            <a:ext cx="10801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2699792" y="1124744"/>
            <a:ext cx="144016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4" idx="0"/>
          </p:cNvCxnSpPr>
          <p:nvPr/>
        </p:nvCxnSpPr>
        <p:spPr>
          <a:xfrm flipV="1">
            <a:off x="3131840" y="1124744"/>
            <a:ext cx="0" cy="1325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3563888" y="1214754"/>
            <a:ext cx="396044" cy="900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4139952" y="1484784"/>
            <a:ext cx="36004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Volný tvar 22"/>
          <p:cNvSpPr/>
          <p:nvPr/>
        </p:nvSpPr>
        <p:spPr>
          <a:xfrm>
            <a:off x="4973782" y="2424545"/>
            <a:ext cx="889742" cy="2424546"/>
          </a:xfrm>
          <a:custGeom>
            <a:avLst/>
            <a:gdLst>
              <a:gd name="connsiteX0" fmla="*/ 55418 w 889742"/>
              <a:gd name="connsiteY0" fmla="*/ 0 h 2424546"/>
              <a:gd name="connsiteX1" fmla="*/ 512618 w 889742"/>
              <a:gd name="connsiteY1" fmla="*/ 221673 h 2424546"/>
              <a:gd name="connsiteX2" fmla="*/ 886691 w 889742"/>
              <a:gd name="connsiteY2" fmla="*/ 1274619 h 2424546"/>
              <a:gd name="connsiteX3" fmla="*/ 651163 w 889742"/>
              <a:gd name="connsiteY3" fmla="*/ 2092037 h 2424546"/>
              <a:gd name="connsiteX4" fmla="*/ 0 w 889742"/>
              <a:gd name="connsiteY4" fmla="*/ 2424546 h 2424546"/>
              <a:gd name="connsiteX5" fmla="*/ 0 w 889742"/>
              <a:gd name="connsiteY5" fmla="*/ 2424546 h 2424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742" h="2424546">
                <a:moveTo>
                  <a:pt x="55418" y="0"/>
                </a:moveTo>
                <a:cubicBezTo>
                  <a:pt x="214745" y="4618"/>
                  <a:pt x="374073" y="9237"/>
                  <a:pt x="512618" y="221673"/>
                </a:cubicBezTo>
                <a:cubicBezTo>
                  <a:pt x="651163" y="434109"/>
                  <a:pt x="863600" y="962892"/>
                  <a:pt x="886691" y="1274619"/>
                </a:cubicBezTo>
                <a:cubicBezTo>
                  <a:pt x="909782" y="1586346"/>
                  <a:pt x="798945" y="1900383"/>
                  <a:pt x="651163" y="2092037"/>
                </a:cubicBezTo>
                <a:cubicBezTo>
                  <a:pt x="503381" y="2283691"/>
                  <a:pt x="0" y="2424546"/>
                  <a:pt x="0" y="2424546"/>
                </a:cubicBezTo>
                <a:lnTo>
                  <a:pt x="0" y="24245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407647" y="2206707"/>
            <a:ext cx="995268" cy="2866548"/>
          </a:xfrm>
          <a:custGeom>
            <a:avLst/>
            <a:gdLst>
              <a:gd name="connsiteX0" fmla="*/ 894680 w 995268"/>
              <a:gd name="connsiteY0" fmla="*/ 134711 h 2866548"/>
              <a:gd name="connsiteX1" fmla="*/ 562171 w 995268"/>
              <a:gd name="connsiteY1" fmla="*/ 37729 h 2866548"/>
              <a:gd name="connsiteX2" fmla="*/ 77262 w 995268"/>
              <a:gd name="connsiteY2" fmla="*/ 688893 h 2866548"/>
              <a:gd name="connsiteX3" fmla="*/ 63408 w 995268"/>
              <a:gd name="connsiteY3" fmla="*/ 1991220 h 2866548"/>
              <a:gd name="connsiteX4" fmla="*/ 686862 w 995268"/>
              <a:gd name="connsiteY4" fmla="*/ 2822493 h 2866548"/>
              <a:gd name="connsiteX5" fmla="*/ 977808 w 995268"/>
              <a:gd name="connsiteY5" fmla="*/ 2753220 h 2866548"/>
              <a:gd name="connsiteX6" fmla="*/ 963953 w 995268"/>
              <a:gd name="connsiteY6" fmla="*/ 2767075 h 28665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5268" h="2866548">
                <a:moveTo>
                  <a:pt x="894680" y="134711"/>
                </a:moveTo>
                <a:cubicBezTo>
                  <a:pt x="796543" y="40038"/>
                  <a:pt x="698407" y="-54635"/>
                  <a:pt x="562171" y="37729"/>
                </a:cubicBezTo>
                <a:cubicBezTo>
                  <a:pt x="425935" y="130093"/>
                  <a:pt x="160389" y="363311"/>
                  <a:pt x="77262" y="688893"/>
                </a:cubicBezTo>
                <a:cubicBezTo>
                  <a:pt x="-5865" y="1014475"/>
                  <a:pt x="-38192" y="1635620"/>
                  <a:pt x="63408" y="1991220"/>
                </a:cubicBezTo>
                <a:cubicBezTo>
                  <a:pt x="165008" y="2346820"/>
                  <a:pt x="534462" y="2695493"/>
                  <a:pt x="686862" y="2822493"/>
                </a:cubicBezTo>
                <a:cubicBezTo>
                  <a:pt x="839262" y="2949493"/>
                  <a:pt x="931626" y="2762456"/>
                  <a:pt x="977808" y="2753220"/>
                </a:cubicBezTo>
                <a:cubicBezTo>
                  <a:pt x="1023990" y="2743984"/>
                  <a:pt x="963953" y="2767075"/>
                  <a:pt x="963953" y="276707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48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M1CH2LV7\MP9004265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63" y="498972"/>
            <a:ext cx="5625413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OSE5VRNF\MP9004265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600" y="1916832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72000" y="526891"/>
            <a:ext cx="374441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1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1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has </a:t>
            </a:r>
            <a:r>
              <a:rPr lang="cs-CZ" sz="1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got</a:t>
            </a:r>
            <a:r>
              <a:rPr lang="cs-CZ" sz="1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long </a:t>
            </a:r>
            <a:r>
              <a:rPr lang="cs-CZ" sz="1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hair</a:t>
            </a:r>
            <a:r>
              <a:rPr lang="cs-CZ" sz="1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a big </a:t>
            </a:r>
            <a:r>
              <a:rPr lang="cs-CZ" sz="1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nose,a</a:t>
            </a:r>
            <a:r>
              <a:rPr lang="cs-CZ" sz="1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big </a:t>
            </a:r>
            <a:r>
              <a:rPr lang="cs-CZ" sz="1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mouth</a:t>
            </a:r>
            <a:r>
              <a:rPr lang="cs-CZ" sz="1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...</a:t>
            </a:r>
          </a:p>
          <a:p>
            <a:r>
              <a:rPr lang="cs-CZ" sz="1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She´s</a:t>
            </a:r>
            <a:r>
              <a:rPr lang="cs-CZ" sz="1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1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got</a:t>
            </a:r>
            <a:r>
              <a:rPr lang="cs-CZ" sz="1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1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dark</a:t>
            </a:r>
            <a:r>
              <a:rPr lang="cs-CZ" sz="1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1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hair</a:t>
            </a:r>
            <a:r>
              <a:rPr lang="cs-CZ" sz="1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 </a:t>
            </a:r>
            <a:r>
              <a:rPr lang="cs-CZ" sz="1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brown</a:t>
            </a:r>
            <a:r>
              <a:rPr lang="cs-CZ" sz="1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1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eyes</a:t>
            </a:r>
            <a:r>
              <a:rPr lang="cs-CZ" sz="1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</a:t>
            </a:r>
            <a:endParaRPr lang="cs-CZ" sz="1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61" y="5157192"/>
            <a:ext cx="387907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He has </a:t>
            </a:r>
            <a:r>
              <a:rPr lang="cs-CZ" sz="1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got</a:t>
            </a:r>
            <a:r>
              <a:rPr lang="cs-CZ" sz="1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1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short</a:t>
            </a:r>
            <a:r>
              <a:rPr lang="cs-CZ" sz="1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1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hair</a:t>
            </a:r>
            <a:r>
              <a:rPr lang="cs-CZ" sz="1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r>
              <a:rPr lang="cs-CZ" sz="1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little</a:t>
            </a:r>
            <a:r>
              <a:rPr lang="cs-CZ" sz="1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1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ears</a:t>
            </a:r>
            <a:r>
              <a:rPr lang="cs-CZ" sz="1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blue </a:t>
            </a:r>
            <a:r>
              <a:rPr lang="cs-CZ" sz="1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eyes</a:t>
            </a:r>
            <a:r>
              <a:rPr lang="cs-CZ" sz="1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…</a:t>
            </a:r>
          </a:p>
          <a:p>
            <a:pPr algn="ctr"/>
            <a:r>
              <a:rPr lang="cs-CZ" sz="1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He´s</a:t>
            </a:r>
            <a:r>
              <a:rPr lang="cs-CZ" sz="1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1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got</a:t>
            </a:r>
            <a:r>
              <a:rPr lang="cs-CZ" sz="1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a big </a:t>
            </a:r>
            <a:r>
              <a:rPr lang="cs-CZ" sz="1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mouth</a:t>
            </a:r>
            <a:r>
              <a:rPr lang="cs-CZ" sz="1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, </a:t>
            </a:r>
            <a:r>
              <a:rPr lang="cs-CZ" sz="1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brown</a:t>
            </a:r>
            <a:r>
              <a:rPr lang="cs-CZ" sz="1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1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hair</a:t>
            </a:r>
            <a:r>
              <a:rPr lang="cs-CZ" sz="1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…</a:t>
            </a:r>
            <a:endParaRPr lang="cs-CZ" sz="1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7647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04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H3RW0JV3\MP9004265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7308304" cy="512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18545" y="764704"/>
            <a:ext cx="270490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She</a:t>
            </a:r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has </a:t>
            </a:r>
            <a:r>
              <a:rPr lang="cs-CZ" sz="36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got</a:t>
            </a:r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…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75831" y="1844823"/>
            <a:ext cx="4833503" cy="28007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LONG BROWN </a:t>
            </a:r>
            <a:r>
              <a:rPr lang="cs-CZ" sz="4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Hair</a:t>
            </a:r>
            <a:endParaRPr lang="cs-CZ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BIG </a:t>
            </a:r>
            <a:r>
              <a:rPr lang="cs-CZ" sz="4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Eyes</a:t>
            </a:r>
            <a:endParaRPr lang="cs-CZ" sz="44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 PINK </a:t>
            </a:r>
            <a:r>
              <a:rPr lang="cs-CZ" sz="4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Mouth</a:t>
            </a:r>
            <a:endParaRPr lang="cs-CZ" sz="4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44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 BIG </a:t>
            </a:r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nose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087869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556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/>
              <a:t>Ilustrace: www.office.microsoft.com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91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158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Face – dokresli podle zadání</vt:lpstr>
      <vt:lpstr>Prezentace aplikace PowerPoint</vt:lpstr>
      <vt:lpstr>Prezentace aplikace PowerPoint</vt:lpstr>
      <vt:lpstr>ŘEŠENÍ: Face – dokresli podle zadání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Face</dc:title>
  <dc:creator>admin</dc:creator>
  <cp:lastModifiedBy>Marketka</cp:lastModifiedBy>
  <cp:revision>8</cp:revision>
  <dcterms:created xsi:type="dcterms:W3CDTF">2011-11-15T14:59:46Z</dcterms:created>
  <dcterms:modified xsi:type="dcterms:W3CDTF">2012-08-25T16:09:20Z</dcterms:modified>
</cp:coreProperties>
</file>