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1" r:id="rId6"/>
    <p:sldId id="259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VY_32_INOVACE_03_CHRISTMAS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CHRISTMAS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CHRISTMAS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C2A6A0-D9F8-4851-B1F3-3526C45547E4}" type="presOf" srcId="{4CA27FBE-7CE2-40CD-9BB1-B5C9DCC52179}" destId="{340D035F-E78F-43E2-84BB-D9AB11E21D4E}" srcOrd="1" destOrd="0" presId="urn:microsoft.com/office/officeart/2005/8/layout/target3"/>
    <dgm:cxn modelId="{31FF3748-37CA-46EF-89AA-03073776B8B7}" type="presOf" srcId="{EF45A855-7ABA-44C3-970E-46FD5C4C1EC6}" destId="{C0D2742E-AB8A-4BB6-952B-09786D4BDDDC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38CD28BE-313F-49E9-BF9E-B4220A03FD80}" type="presOf" srcId="{DD48610B-FBB8-49B6-8F7D-E36F279ABC71}" destId="{73693454-8058-4E8E-952A-B88822F2A142}" srcOrd="0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024A644F-C55B-4A77-9183-0C51E23B879E}" type="presOf" srcId="{636D6FD4-7B81-456C-BB0A-6B22D7D839F7}" destId="{86684E08-8F22-47B2-93A7-57E4ACCEB38A}" srcOrd="0" destOrd="0" presId="urn:microsoft.com/office/officeart/2005/8/layout/target3"/>
    <dgm:cxn modelId="{C5EB3B88-49F5-4BAF-B64B-DA213BC48945}" type="presOf" srcId="{A40345AC-7407-4C21-8FE2-9AD60A96D678}" destId="{96EED6E8-1276-4307-B5FC-F59FBE36C9CD}" srcOrd="0" destOrd="0" presId="urn:microsoft.com/office/officeart/2005/8/layout/target3"/>
    <dgm:cxn modelId="{A8E0F406-174C-4F7C-AFAE-B41B7FCC77B3}" type="presOf" srcId="{4CA27FBE-7CE2-40CD-9BB1-B5C9DCC52179}" destId="{B2D71379-9F57-4D44-BE87-4F351A17252F}" srcOrd="0" destOrd="0" presId="urn:microsoft.com/office/officeart/2005/8/layout/target3"/>
    <dgm:cxn modelId="{33FA40FE-A694-4C11-A52A-D8177860A1D2}" type="presOf" srcId="{D3EB95BA-B715-4FC6-AF94-BEC7ED97A356}" destId="{9D34CC72-C1C0-4526-91D2-325327C2CFBD}" srcOrd="0" destOrd="0" presId="urn:microsoft.com/office/officeart/2005/8/layout/target3"/>
    <dgm:cxn modelId="{82177F6B-4544-43BC-9485-82AACF05D9D9}" type="presOf" srcId="{F6740C84-FFC4-4C19-9149-5F5774B54BA0}" destId="{1B7D852F-774D-4F69-BFCD-232D96B8007E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F47F8C54-2AF7-464F-8579-D44E18F1BE62}" type="presOf" srcId="{D3EB95BA-B715-4FC6-AF94-BEC7ED97A356}" destId="{B3BB53C1-EEA1-4606-89FE-999C077A8F8E}" srcOrd="1" destOrd="0" presId="urn:microsoft.com/office/officeart/2005/8/layout/target3"/>
    <dgm:cxn modelId="{EBD0F5B5-B1C4-4FEA-9148-CFEE47081E52}" type="presOf" srcId="{F6740C84-FFC4-4C19-9149-5F5774B54BA0}" destId="{03FB03DB-DA77-4481-999E-0E03B05B4F8F}" srcOrd="0" destOrd="0" presId="urn:microsoft.com/office/officeart/2005/8/layout/target3"/>
    <dgm:cxn modelId="{4AE60B3E-FCC1-4235-9BFE-D5ED53F68B40}" type="presOf" srcId="{EF45A855-7ABA-44C3-970E-46FD5C4C1EC6}" destId="{CB3DE5E4-7609-400C-BBC8-9952C8CC1E3E}" srcOrd="0" destOrd="0" presId="urn:microsoft.com/office/officeart/2005/8/layout/target3"/>
    <dgm:cxn modelId="{84EC6D46-E271-492B-87D6-E7E4D5ABA2BD}" type="presOf" srcId="{A40345AC-7407-4C21-8FE2-9AD60A96D678}" destId="{0B76B16A-56D6-4661-8F68-011A1DEE0FDA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52045D23-6217-4F22-B1A7-7FE6DA62E8F9}" type="presOf" srcId="{636D6FD4-7B81-456C-BB0A-6B22D7D839F7}" destId="{B95C7013-0FC0-4A4D-AACE-66F282C8C602}" srcOrd="1" destOrd="0" presId="urn:microsoft.com/office/officeart/2005/8/layout/target3"/>
    <dgm:cxn modelId="{F0466BE7-9898-44A2-ADDA-4345C2BD7C9D}" type="presParOf" srcId="{73693454-8058-4E8E-952A-B88822F2A142}" destId="{34CAB995-59D2-43AF-8A7D-B2F2C0560BCC}" srcOrd="0" destOrd="0" presId="urn:microsoft.com/office/officeart/2005/8/layout/target3"/>
    <dgm:cxn modelId="{49C5EDB3-5E76-4BE4-9D48-76C2587AA5C9}" type="presParOf" srcId="{73693454-8058-4E8E-952A-B88822F2A142}" destId="{B4F1CAD5-CB39-42CC-8C06-20916F758FBD}" srcOrd="1" destOrd="0" presId="urn:microsoft.com/office/officeart/2005/8/layout/target3"/>
    <dgm:cxn modelId="{3EAA3A58-06EA-474D-9862-05B896020B08}" type="presParOf" srcId="{73693454-8058-4E8E-952A-B88822F2A142}" destId="{CB3DE5E4-7609-400C-BBC8-9952C8CC1E3E}" srcOrd="2" destOrd="0" presId="urn:microsoft.com/office/officeart/2005/8/layout/target3"/>
    <dgm:cxn modelId="{E14E8928-32F2-4899-B486-C00493CF0A22}" type="presParOf" srcId="{73693454-8058-4E8E-952A-B88822F2A142}" destId="{81A4BF60-A0BA-4C96-894C-FACEE081CF03}" srcOrd="3" destOrd="0" presId="urn:microsoft.com/office/officeart/2005/8/layout/target3"/>
    <dgm:cxn modelId="{A9DBFF5E-9865-44C2-A4ED-2E4E1915AA82}" type="presParOf" srcId="{73693454-8058-4E8E-952A-B88822F2A142}" destId="{79C88A93-B465-462D-A26B-AE3BCF72BDE1}" srcOrd="4" destOrd="0" presId="urn:microsoft.com/office/officeart/2005/8/layout/target3"/>
    <dgm:cxn modelId="{2929BBA6-3477-44D1-B865-13935986F780}" type="presParOf" srcId="{73693454-8058-4E8E-952A-B88822F2A142}" destId="{9D34CC72-C1C0-4526-91D2-325327C2CFBD}" srcOrd="5" destOrd="0" presId="urn:microsoft.com/office/officeart/2005/8/layout/target3"/>
    <dgm:cxn modelId="{916C6BC7-D245-4F93-B0D4-D616A2D8A74F}" type="presParOf" srcId="{73693454-8058-4E8E-952A-B88822F2A142}" destId="{8CA429DB-99A4-4AB8-A765-C8DA02ABAAD9}" srcOrd="6" destOrd="0" presId="urn:microsoft.com/office/officeart/2005/8/layout/target3"/>
    <dgm:cxn modelId="{A70C9F3A-9A7C-455D-A03E-6BE4622E18CE}" type="presParOf" srcId="{73693454-8058-4E8E-952A-B88822F2A142}" destId="{CA280024-621D-4529-AB43-EE734988E1A3}" srcOrd="7" destOrd="0" presId="urn:microsoft.com/office/officeart/2005/8/layout/target3"/>
    <dgm:cxn modelId="{F93214AB-4213-4118-99C1-31CF30C5EF54}" type="presParOf" srcId="{73693454-8058-4E8E-952A-B88822F2A142}" destId="{B2D71379-9F57-4D44-BE87-4F351A17252F}" srcOrd="8" destOrd="0" presId="urn:microsoft.com/office/officeart/2005/8/layout/target3"/>
    <dgm:cxn modelId="{75905510-69AD-4749-896D-799CE54D9DFF}" type="presParOf" srcId="{73693454-8058-4E8E-952A-B88822F2A142}" destId="{A4A1090E-B019-471D-9E5A-158EC02D7A1E}" srcOrd="9" destOrd="0" presId="urn:microsoft.com/office/officeart/2005/8/layout/target3"/>
    <dgm:cxn modelId="{22A01A94-8A79-466F-B53A-43EE08E2FAC0}" type="presParOf" srcId="{73693454-8058-4E8E-952A-B88822F2A142}" destId="{84CC51AF-A275-4291-A63C-FCF07732325B}" srcOrd="10" destOrd="0" presId="urn:microsoft.com/office/officeart/2005/8/layout/target3"/>
    <dgm:cxn modelId="{E7F4D956-F5EE-429E-8AD2-7BFED0287CB5}" type="presParOf" srcId="{73693454-8058-4E8E-952A-B88822F2A142}" destId="{03FB03DB-DA77-4481-999E-0E03B05B4F8F}" srcOrd="11" destOrd="0" presId="urn:microsoft.com/office/officeart/2005/8/layout/target3"/>
    <dgm:cxn modelId="{4494CBDE-020B-4F3E-BAE1-02C9E1188F93}" type="presParOf" srcId="{73693454-8058-4E8E-952A-B88822F2A142}" destId="{BD05F658-82DE-406A-893C-D409DC215805}" srcOrd="12" destOrd="0" presId="urn:microsoft.com/office/officeart/2005/8/layout/target3"/>
    <dgm:cxn modelId="{44723632-96D5-40CB-9EAE-A04F55C7A41B}" type="presParOf" srcId="{73693454-8058-4E8E-952A-B88822F2A142}" destId="{95FD97C5-7823-4D5F-AC54-D2EF4A7865FC}" srcOrd="13" destOrd="0" presId="urn:microsoft.com/office/officeart/2005/8/layout/target3"/>
    <dgm:cxn modelId="{AC65E3A7-4FC4-4D9C-AF83-DE35D37AEB00}" type="presParOf" srcId="{73693454-8058-4E8E-952A-B88822F2A142}" destId="{96EED6E8-1276-4307-B5FC-F59FBE36C9CD}" srcOrd="14" destOrd="0" presId="urn:microsoft.com/office/officeart/2005/8/layout/target3"/>
    <dgm:cxn modelId="{5BF3DA07-55A3-4CC8-B40F-BC18AAF421F9}" type="presParOf" srcId="{73693454-8058-4E8E-952A-B88822F2A142}" destId="{5C42406F-2045-4CEA-9677-E2C92F5D3D28}" srcOrd="15" destOrd="0" presId="urn:microsoft.com/office/officeart/2005/8/layout/target3"/>
    <dgm:cxn modelId="{A28A402E-8CB8-48D7-B026-E3E109F89801}" type="presParOf" srcId="{73693454-8058-4E8E-952A-B88822F2A142}" destId="{7CE1D833-06E6-464E-99A6-29965ADDA3AA}" srcOrd="16" destOrd="0" presId="urn:microsoft.com/office/officeart/2005/8/layout/target3"/>
    <dgm:cxn modelId="{04508012-7A56-4DD6-9338-510856654421}" type="presParOf" srcId="{73693454-8058-4E8E-952A-B88822F2A142}" destId="{86684E08-8F22-47B2-93A7-57E4ACCEB38A}" srcOrd="17" destOrd="0" presId="urn:microsoft.com/office/officeart/2005/8/layout/target3"/>
    <dgm:cxn modelId="{B349048F-DF5F-4031-BBAF-5A08078D8C16}" type="presParOf" srcId="{73693454-8058-4E8E-952A-B88822F2A142}" destId="{C0D2742E-AB8A-4BB6-952B-09786D4BDDDC}" srcOrd="18" destOrd="0" presId="urn:microsoft.com/office/officeart/2005/8/layout/target3"/>
    <dgm:cxn modelId="{D476DD98-B354-426D-9A1C-658D4AF5DB1D}" type="presParOf" srcId="{73693454-8058-4E8E-952A-B88822F2A142}" destId="{B3BB53C1-EEA1-4606-89FE-999C077A8F8E}" srcOrd="19" destOrd="0" presId="urn:microsoft.com/office/officeart/2005/8/layout/target3"/>
    <dgm:cxn modelId="{7FA040F1-0186-4783-8A8E-921EA5D19F6D}" type="presParOf" srcId="{73693454-8058-4E8E-952A-B88822F2A142}" destId="{340D035F-E78F-43E2-84BB-D9AB11E21D4E}" srcOrd="20" destOrd="0" presId="urn:microsoft.com/office/officeart/2005/8/layout/target3"/>
    <dgm:cxn modelId="{C5471DFC-3731-4137-A168-11C217A808B8}" type="presParOf" srcId="{73693454-8058-4E8E-952A-B88822F2A142}" destId="{1B7D852F-774D-4F69-BFCD-232D96B8007E}" srcOrd="21" destOrd="0" presId="urn:microsoft.com/office/officeart/2005/8/layout/target3"/>
    <dgm:cxn modelId="{A28C28F6-4065-4FB1-A8A9-28C8E6FA1DD8}" type="presParOf" srcId="{73693454-8058-4E8E-952A-B88822F2A142}" destId="{0B76B16A-56D6-4661-8F68-011A1DEE0FDA}" srcOrd="22" destOrd="0" presId="urn:microsoft.com/office/officeart/2005/8/layout/target3"/>
    <dgm:cxn modelId="{3E5E39A9-D49B-482C-A0F3-1B12502E3CDB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Jana Pravá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VY_32_INOVACE_03_CHRISTMAS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CHRISTMAS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začátečníky, CHRISTMAS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67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332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8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621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995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263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094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9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778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352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027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9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9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67328632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73216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47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CHRISTMAS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CHRISTMAS EVE </a:t>
            </a:r>
            <a:r>
              <a:rPr lang="cs-CZ" dirty="0" smtClean="0"/>
              <a:t>=       24.12., Štědrý den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CHRISTMAS DAY </a:t>
            </a:r>
            <a:r>
              <a:rPr lang="cs-CZ" dirty="0" smtClean="0"/>
              <a:t>=       25.12., Boží hod vánoční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MERRY CHRISTMAS!</a:t>
            </a:r>
            <a:r>
              <a:rPr lang="cs-CZ" dirty="0" smtClean="0"/>
              <a:t> = Veselé Vánoce!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HAPPY NEW YEAR! </a:t>
            </a:r>
            <a:r>
              <a:rPr lang="cs-CZ" dirty="0" smtClean="0"/>
              <a:t>=    Šťastný nový rok!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 MINCE PIE </a:t>
            </a:r>
            <a:r>
              <a:rPr lang="cs-CZ" dirty="0" smtClean="0"/>
              <a:t>=          vánoční pamlsek s ovocem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 CARROT </a:t>
            </a:r>
            <a:r>
              <a:rPr lang="cs-CZ" dirty="0" smtClean="0"/>
              <a:t>=               mrkev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FATHER CHRISTMAS </a:t>
            </a:r>
            <a:r>
              <a:rPr lang="cs-CZ" dirty="0" smtClean="0"/>
              <a:t>= otec Vánoc (u nás Ježíšek)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STOCKINGS</a:t>
            </a:r>
            <a:r>
              <a:rPr lang="cs-CZ" dirty="0" smtClean="0"/>
              <a:t> =              velké punčochy na dárky    </a:t>
            </a:r>
            <a:endParaRPr lang="cs-CZ" dirty="0"/>
          </a:p>
        </p:txBody>
      </p:sp>
      <p:pic>
        <p:nvPicPr>
          <p:cNvPr id="6" name="Picture 6" descr="C:\Users\admin\AppData\Local\Microsoft\Windows\Temporary Internet Files\Content.IE5\XVKCG29Z\MP9004464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824" y="267702"/>
            <a:ext cx="2127599" cy="136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19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CHRISTMAS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W2SXHJ2Q\MP90028962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631" y="1340768"/>
            <a:ext cx="2579807" cy="1724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W39GFBND\MP900406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943" y="1398730"/>
            <a:ext cx="1425122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XZX7VX3Z\MC90043638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93501"/>
            <a:ext cx="161269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XVKCG29Z\MP9004464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825" y="267702"/>
            <a:ext cx="1761116" cy="113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NWZYORQK\MC9000304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933056"/>
            <a:ext cx="1563907" cy="166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IF0X9Z7Z\MP9004490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272" y="4054770"/>
            <a:ext cx="1425122" cy="142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HEAT1ZDX\MC9003048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312" y="3958952"/>
            <a:ext cx="1470589" cy="133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5958" y="3098907"/>
            <a:ext cx="187382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PRESENT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29108" y="3286725"/>
            <a:ext cx="14325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53609" y="3212204"/>
            <a:ext cx="137999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HOLLY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21052" y="5601606"/>
            <a:ext cx="20970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REINDEER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5480230"/>
            <a:ext cx="25979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SNOWFLAKE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00548" y="5336320"/>
            <a:ext cx="24216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SNOWMAN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452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 SOBĚ SPRÁVNÁ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CHRISTMAS </a:t>
            </a:r>
            <a:r>
              <a:rPr lang="cs-CZ" dirty="0" smtClean="0">
                <a:solidFill>
                  <a:srgbClr val="FF0000"/>
                </a:solidFill>
              </a:rPr>
              <a:t>EVE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MERRY CHRISTMAS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A </a:t>
            </a:r>
            <a:r>
              <a:rPr lang="cs-CZ" dirty="0" smtClean="0">
                <a:solidFill>
                  <a:srgbClr val="FF0000"/>
                </a:solidFill>
              </a:rPr>
              <a:t>CARROT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HAPPY NEW YEAR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FATHER </a:t>
            </a:r>
            <a:r>
              <a:rPr lang="cs-CZ" dirty="0" smtClean="0">
                <a:solidFill>
                  <a:srgbClr val="FF0000"/>
                </a:solidFill>
              </a:rPr>
              <a:t>CHRISTMAS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CHRISTMAS </a:t>
            </a:r>
            <a:r>
              <a:rPr lang="cs-CZ" dirty="0" smtClean="0">
                <a:solidFill>
                  <a:srgbClr val="FF0000"/>
                </a:solidFill>
              </a:rPr>
              <a:t>DAY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STOCKINGS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rgbClr val="FF0000"/>
                </a:solidFill>
              </a:rPr>
              <a:t>A MINCE PIE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600200"/>
            <a:ext cx="4402832" cy="4525963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/>
              <a:t>Veselé Vánoce!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velké punčochy na </a:t>
            </a:r>
            <a:r>
              <a:rPr lang="cs-CZ" dirty="0" smtClean="0"/>
              <a:t>dárky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vánoční pamlsek s </a:t>
            </a:r>
            <a:r>
              <a:rPr lang="cs-CZ" dirty="0" smtClean="0"/>
              <a:t>ovocem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otec Vánoc (u nás Ježíšek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mrkev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Šťastný nový rok!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24.12., Štědrý den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/>
              <a:t>25.12., Boží hod vánoční</a:t>
            </a:r>
          </a:p>
        </p:txBody>
      </p:sp>
    </p:spTree>
    <p:extLst>
      <p:ext uri="{BB962C8B-B14F-4D97-AF65-F5344CB8AC3E}">
        <p14:creationId xmlns:p14="http://schemas.microsoft.com/office/powerpoint/2010/main" val="421296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 OBRÁZEK SE SLOVÍČKEM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W2SXHJ2Q\MP90028962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0275" y="3078482"/>
            <a:ext cx="1753959" cy="117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W39GFBND\MP900406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5" y="1176844"/>
            <a:ext cx="1176020" cy="176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XZX7VX3Z\MC90043638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49910"/>
            <a:ext cx="161269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NWZYORQK\MC9000304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946" y="2881428"/>
            <a:ext cx="1563907" cy="166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IF0X9Z7Z\MP9004490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31" y="1372352"/>
            <a:ext cx="1425122" cy="142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HEAT1ZDX\MC9003048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723" y="1495746"/>
            <a:ext cx="1470589" cy="133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67946" y="5782541"/>
            <a:ext cx="187382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PRESENT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25482" y="5136210"/>
            <a:ext cx="14325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24415" y="5596954"/>
            <a:ext cx="137999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HOLLY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73017" y="4790039"/>
            <a:ext cx="20970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REINDEER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68438" y="4827729"/>
            <a:ext cx="25979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SNOWFLAKE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72200" y="5585419"/>
            <a:ext cx="24216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SNOWMAN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707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Přiřaď k sobě správná řešení - 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1G</a:t>
            </a:r>
          </a:p>
          <a:p>
            <a:r>
              <a:rPr lang="cs-CZ" dirty="0" smtClean="0"/>
              <a:t>2A</a:t>
            </a:r>
          </a:p>
          <a:p>
            <a:r>
              <a:rPr lang="cs-CZ" dirty="0" smtClean="0"/>
              <a:t>3E</a:t>
            </a:r>
          </a:p>
          <a:p>
            <a:r>
              <a:rPr lang="cs-CZ" dirty="0" smtClean="0"/>
              <a:t>4F</a:t>
            </a:r>
          </a:p>
          <a:p>
            <a:r>
              <a:rPr lang="cs-CZ" dirty="0" smtClean="0"/>
              <a:t>5D</a:t>
            </a:r>
          </a:p>
          <a:p>
            <a:r>
              <a:rPr lang="cs-CZ" dirty="0" smtClean="0"/>
              <a:t>6H</a:t>
            </a:r>
          </a:p>
          <a:p>
            <a:r>
              <a:rPr lang="cs-CZ" dirty="0" smtClean="0"/>
              <a:t>7B</a:t>
            </a:r>
          </a:p>
          <a:p>
            <a:r>
              <a:rPr lang="cs-CZ" dirty="0" smtClean="0"/>
              <a:t>8C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738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SPOJ OBRÁZEK SE SLOVÍČKEM- ŘEŠENÍ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W2SXHJ2Q\MP90028962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78259" y="3129588"/>
            <a:ext cx="1753959" cy="117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W39GFBND\MP900406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5" y="1176844"/>
            <a:ext cx="1176020" cy="176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XZX7VX3Z\MC90043638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49910"/>
            <a:ext cx="161269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NWZYORQK\MC9000304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946" y="2881428"/>
            <a:ext cx="1563907" cy="166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IF0X9Z7Z\MP9004490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31" y="1372352"/>
            <a:ext cx="1425122" cy="1425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HEAT1ZDX\MC9003048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723" y="1495746"/>
            <a:ext cx="1470589" cy="133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67946" y="5760027"/>
            <a:ext cx="187382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PRESENT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25482" y="5136210"/>
            <a:ext cx="14325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24415" y="5596954"/>
            <a:ext cx="137999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HOLLY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73017" y="4790039"/>
            <a:ext cx="20970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REINDEER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68438" y="4827729"/>
            <a:ext cx="25979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SNOWFLAKE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72200" y="5585419"/>
            <a:ext cx="242162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SNOWMAN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714411" y="2164195"/>
            <a:ext cx="1705461" cy="27769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436096" y="2881428"/>
            <a:ext cx="3048229" cy="234777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4004857" y="4221088"/>
            <a:ext cx="2603455" cy="606641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187624" y="2940013"/>
            <a:ext cx="288032" cy="2656941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707904" y="4055314"/>
            <a:ext cx="1598680" cy="172722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6372200" y="2164196"/>
            <a:ext cx="2232248" cy="343275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1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/>
              <a:t>Ilustrace: www.office.microsoft.com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5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198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CHRISTMAS</vt:lpstr>
      <vt:lpstr>CHRISTMAS</vt:lpstr>
      <vt:lpstr>PŘIŘAĎ K SOBĚ SPRÁVNÁ ŘEŠENÍ</vt:lpstr>
      <vt:lpstr>SPOJ OBRÁZEK SE SLOVÍČKEM</vt:lpstr>
      <vt:lpstr>Přiřaď k sobě správná řešení - řešení</vt:lpstr>
      <vt:lpstr>SPOJ OBRÁZEK SE SLOVÍČKEM-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admin</dc:creator>
  <cp:lastModifiedBy>Marketka</cp:lastModifiedBy>
  <cp:revision>9</cp:revision>
  <dcterms:created xsi:type="dcterms:W3CDTF">2011-11-29T17:34:49Z</dcterms:created>
  <dcterms:modified xsi:type="dcterms:W3CDTF">2012-08-25T16:09:26Z</dcterms:modified>
</cp:coreProperties>
</file>