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71" r:id="rId3"/>
    <p:sldId id="258" r:id="rId4"/>
    <p:sldId id="259" r:id="rId5"/>
    <p:sldId id="260" r:id="rId6"/>
    <p:sldId id="261" r:id="rId7"/>
    <p:sldId id="264" r:id="rId8"/>
    <p:sldId id="265" r:id="rId9"/>
    <p:sldId id="262" r:id="rId10"/>
    <p:sldId id="266" r:id="rId11"/>
    <p:sldId id="267" r:id="rId12"/>
    <p:sldId id="263" r:id="rId13"/>
    <p:sldId id="268" r:id="rId14"/>
    <p:sldId id="269" r:id="rId15"/>
    <p:sldId id="270" r:id="rId16"/>
    <p:sldId id="273" r:id="rId17"/>
    <p:sldId id="27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D48610B-FBB8-49B6-8F7D-E36F279ABC71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F45A855-7ABA-44C3-970E-46FD5C4C1EC6}">
      <dgm:prSet phldrT="[Text]"/>
      <dgm:spPr/>
      <dgm:t>
        <a:bodyPr/>
        <a:lstStyle/>
        <a:p>
          <a:r>
            <a:rPr lang="cs-CZ" dirty="0" smtClean="0"/>
            <a:t>Název školy: ZŠ a MŠ Březno</a:t>
          </a:r>
          <a:endParaRPr lang="cs-CZ" dirty="0"/>
        </a:p>
      </dgm:t>
    </dgm:pt>
    <dgm:pt modelId="{114B9D0A-2663-44E1-A242-573782EA99B0}" type="parTrans" cxnId="{C1D7A672-20B6-46FA-94FF-F6D86C71BF86}">
      <dgm:prSet/>
      <dgm:spPr/>
      <dgm:t>
        <a:bodyPr/>
        <a:lstStyle/>
        <a:p>
          <a:endParaRPr lang="cs-CZ"/>
        </a:p>
      </dgm:t>
    </dgm:pt>
    <dgm:pt modelId="{16D5A15F-966A-4582-AA9E-810B63B7E7A9}" type="sibTrans" cxnId="{C1D7A672-20B6-46FA-94FF-F6D86C71BF86}">
      <dgm:prSet/>
      <dgm:spPr/>
      <dgm:t>
        <a:bodyPr/>
        <a:lstStyle/>
        <a:p>
          <a:endParaRPr lang="cs-CZ"/>
        </a:p>
      </dgm:t>
    </dgm:pt>
    <dgm:pt modelId="{D3EB95BA-B715-4FC6-AF94-BEC7ED97A356}">
      <dgm:prSet phldrT="[Text]"/>
      <dgm:spPr/>
      <dgm:t>
        <a:bodyPr/>
        <a:lstStyle/>
        <a:p>
          <a:r>
            <a:rPr lang="cs-CZ" dirty="0" smtClean="0"/>
            <a:t>Autor: Mgr. Jana Pravá</a:t>
          </a:r>
          <a:endParaRPr lang="cs-CZ" dirty="0"/>
        </a:p>
      </dgm:t>
    </dgm:pt>
    <dgm:pt modelId="{ED5C0703-AEA6-4C85-BEBC-6B758147FA31}" type="parTrans" cxnId="{5B43204A-8E67-4EC4-994B-A922BEE7FAD3}">
      <dgm:prSet/>
      <dgm:spPr/>
      <dgm:t>
        <a:bodyPr/>
        <a:lstStyle/>
        <a:p>
          <a:endParaRPr lang="cs-CZ"/>
        </a:p>
      </dgm:t>
    </dgm:pt>
    <dgm:pt modelId="{0E0192EA-7524-4D9E-948A-9ED461B836C0}" type="sibTrans" cxnId="{5B43204A-8E67-4EC4-994B-A922BEE7FAD3}">
      <dgm:prSet/>
      <dgm:spPr/>
      <dgm:t>
        <a:bodyPr/>
        <a:lstStyle/>
        <a:p>
          <a:endParaRPr lang="cs-CZ"/>
        </a:p>
      </dgm:t>
    </dgm:pt>
    <dgm:pt modelId="{4CA27FBE-7CE2-40CD-9BB1-B5C9DCC52179}">
      <dgm:prSet phldrT="[Text]"/>
      <dgm:spPr/>
      <dgm:t>
        <a:bodyPr/>
        <a:lstStyle/>
        <a:p>
          <a:r>
            <a:rPr lang="cs-CZ" dirty="0" smtClean="0"/>
            <a:t>Název: VY_32_INOVACE_04_VÁNOČNÍ KVÍZ</a:t>
          </a:r>
        </a:p>
      </dgm:t>
    </dgm:pt>
    <dgm:pt modelId="{6D933599-862E-4881-AE32-78D5BE32A342}" type="parTrans" cxnId="{117DD09C-2219-4EE0-B0DD-9A03ECF5BA67}">
      <dgm:prSet/>
      <dgm:spPr/>
      <dgm:t>
        <a:bodyPr/>
        <a:lstStyle/>
        <a:p>
          <a:endParaRPr lang="cs-CZ"/>
        </a:p>
      </dgm:t>
    </dgm:pt>
    <dgm:pt modelId="{CD2D3A66-047A-4DC1-91FD-C1A44C9664B8}" type="sibTrans" cxnId="{117DD09C-2219-4EE0-B0DD-9A03ECF5BA67}">
      <dgm:prSet/>
      <dgm:spPr/>
      <dgm:t>
        <a:bodyPr/>
        <a:lstStyle/>
        <a:p>
          <a:endParaRPr lang="cs-CZ"/>
        </a:p>
      </dgm:t>
    </dgm:pt>
    <dgm:pt modelId="{A40345AC-7407-4C21-8FE2-9AD60A96D678}">
      <dgm:prSet phldrT="[Text]"/>
      <dgm:spPr/>
      <dgm:t>
        <a:bodyPr/>
        <a:lstStyle/>
        <a:p>
          <a:r>
            <a:rPr lang="cs-CZ" dirty="0" smtClean="0"/>
            <a:t>Číslo projektu: CZ.1.07/1.4.00/21.0360</a:t>
          </a:r>
        </a:p>
      </dgm:t>
    </dgm:pt>
    <dgm:pt modelId="{62C5FF30-1C6D-48B0-8B46-0A5B552739AA}" type="parTrans" cxnId="{B1769124-445E-454A-A738-D5D23F93DDBB}">
      <dgm:prSet/>
      <dgm:spPr/>
      <dgm:t>
        <a:bodyPr/>
        <a:lstStyle/>
        <a:p>
          <a:endParaRPr lang="cs-CZ"/>
        </a:p>
      </dgm:t>
    </dgm:pt>
    <dgm:pt modelId="{13CA3B7E-383B-43BE-B68D-9ED4F6013E8E}" type="sibTrans" cxnId="{B1769124-445E-454A-A738-D5D23F93DDBB}">
      <dgm:prSet/>
      <dgm:spPr/>
      <dgm:t>
        <a:bodyPr/>
        <a:lstStyle/>
        <a:p>
          <a:endParaRPr lang="cs-CZ"/>
        </a:p>
      </dgm:t>
    </dgm:pt>
    <dgm:pt modelId="{F6740C84-FFC4-4C19-9149-5F5774B54BA0}">
      <dgm:prSet phldrT="[Text]"/>
      <dgm:spPr/>
      <dgm:t>
        <a:bodyPr/>
        <a:lstStyle/>
        <a:p>
          <a:r>
            <a:rPr lang="cs-CZ" dirty="0" smtClean="0"/>
            <a:t>Téma: VÁNOČNÍ KVÍZ</a:t>
          </a:r>
        </a:p>
      </dgm:t>
    </dgm:pt>
    <dgm:pt modelId="{959523E4-DBE9-426C-8060-FE6FBC53BC23}" type="parTrans" cxnId="{B70FEF21-947F-4573-959D-FC63EAAE4AB6}">
      <dgm:prSet/>
      <dgm:spPr/>
      <dgm:t>
        <a:bodyPr/>
        <a:lstStyle/>
        <a:p>
          <a:endParaRPr lang="cs-CZ"/>
        </a:p>
      </dgm:t>
    </dgm:pt>
    <dgm:pt modelId="{A5D30DBC-9E6E-481C-9670-2B5046C8CA07}" type="sibTrans" cxnId="{B70FEF21-947F-4573-959D-FC63EAAE4AB6}">
      <dgm:prSet/>
      <dgm:spPr/>
      <dgm:t>
        <a:bodyPr/>
        <a:lstStyle/>
        <a:p>
          <a:endParaRPr lang="cs-CZ"/>
        </a:p>
      </dgm:t>
    </dgm:pt>
    <dgm:pt modelId="{636D6FD4-7B81-456C-BB0A-6B22D7D839F7}">
      <dgm:prSet phldrT="[Text]"/>
      <dgm:spPr/>
      <dgm:t>
        <a:bodyPr/>
        <a:lstStyle/>
        <a:p>
          <a:r>
            <a:rPr lang="cs-CZ" dirty="0" smtClean="0"/>
            <a:t>Anotace: Materiál k interaktivní tabuli – Angličtina pro začátečníky, VÁNOČNÍ KVÍZ</a:t>
          </a:r>
        </a:p>
      </dgm:t>
    </dgm:pt>
    <dgm:pt modelId="{7A80C894-87A1-4042-9C6C-20BE9A219595}" type="parTrans" cxnId="{8B697212-BB00-4CF0-BFCE-18D046749E01}">
      <dgm:prSet/>
      <dgm:spPr/>
      <dgm:t>
        <a:bodyPr/>
        <a:lstStyle/>
        <a:p>
          <a:endParaRPr lang="cs-CZ"/>
        </a:p>
      </dgm:t>
    </dgm:pt>
    <dgm:pt modelId="{4B9273EE-2583-4544-A67B-9533235E780E}" type="sibTrans" cxnId="{8B697212-BB00-4CF0-BFCE-18D046749E01}">
      <dgm:prSet/>
      <dgm:spPr/>
      <dgm:t>
        <a:bodyPr/>
        <a:lstStyle/>
        <a:p>
          <a:endParaRPr lang="cs-CZ"/>
        </a:p>
      </dgm:t>
    </dgm:pt>
    <dgm:pt modelId="{73693454-8058-4E8E-952A-B88822F2A142}" type="pres">
      <dgm:prSet presAssocID="{DD48610B-FBB8-49B6-8F7D-E36F279ABC71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4CAB995-59D2-43AF-8A7D-B2F2C0560BCC}" type="pres">
      <dgm:prSet presAssocID="{EF45A855-7ABA-44C3-970E-46FD5C4C1EC6}" presName="circle1" presStyleLbl="node1" presStyleIdx="0" presStyleCnt="6"/>
      <dgm:spPr/>
    </dgm:pt>
    <dgm:pt modelId="{B4F1CAD5-CB39-42CC-8C06-20916F758FBD}" type="pres">
      <dgm:prSet presAssocID="{EF45A855-7ABA-44C3-970E-46FD5C4C1EC6}" presName="space" presStyleCnt="0"/>
      <dgm:spPr/>
    </dgm:pt>
    <dgm:pt modelId="{CB3DE5E4-7609-400C-BBC8-9952C8CC1E3E}" type="pres">
      <dgm:prSet presAssocID="{EF45A855-7ABA-44C3-970E-46FD5C4C1EC6}" presName="rect1" presStyleLbl="alignAcc1" presStyleIdx="0" presStyleCnt="6" custFlipHor="1" custScaleX="100000" custLinFactNeighborX="2006" custLinFactNeighborY="388"/>
      <dgm:spPr/>
      <dgm:t>
        <a:bodyPr/>
        <a:lstStyle/>
        <a:p>
          <a:endParaRPr lang="cs-CZ"/>
        </a:p>
      </dgm:t>
    </dgm:pt>
    <dgm:pt modelId="{81A4BF60-A0BA-4C96-894C-FACEE081CF03}" type="pres">
      <dgm:prSet presAssocID="{D3EB95BA-B715-4FC6-AF94-BEC7ED97A356}" presName="vertSpace2" presStyleLbl="node1" presStyleIdx="0" presStyleCnt="6"/>
      <dgm:spPr/>
    </dgm:pt>
    <dgm:pt modelId="{79C88A93-B465-462D-A26B-AE3BCF72BDE1}" type="pres">
      <dgm:prSet presAssocID="{D3EB95BA-B715-4FC6-AF94-BEC7ED97A356}" presName="circle2" presStyleLbl="node1" presStyleIdx="1" presStyleCnt="6"/>
      <dgm:spPr/>
    </dgm:pt>
    <dgm:pt modelId="{9D34CC72-C1C0-4526-91D2-325327C2CFBD}" type="pres">
      <dgm:prSet presAssocID="{D3EB95BA-B715-4FC6-AF94-BEC7ED97A356}" presName="rect2" presStyleLbl="alignAcc1" presStyleIdx="1" presStyleCnt="6"/>
      <dgm:spPr/>
      <dgm:t>
        <a:bodyPr/>
        <a:lstStyle/>
        <a:p>
          <a:endParaRPr lang="cs-CZ"/>
        </a:p>
      </dgm:t>
    </dgm:pt>
    <dgm:pt modelId="{8CA429DB-99A4-4AB8-A765-C8DA02ABAAD9}" type="pres">
      <dgm:prSet presAssocID="{4CA27FBE-7CE2-40CD-9BB1-B5C9DCC52179}" presName="vertSpace3" presStyleLbl="node1" presStyleIdx="1" presStyleCnt="6"/>
      <dgm:spPr/>
    </dgm:pt>
    <dgm:pt modelId="{CA280024-621D-4529-AB43-EE734988E1A3}" type="pres">
      <dgm:prSet presAssocID="{4CA27FBE-7CE2-40CD-9BB1-B5C9DCC52179}" presName="circle3" presStyleLbl="node1" presStyleIdx="2" presStyleCnt="6"/>
      <dgm:spPr/>
    </dgm:pt>
    <dgm:pt modelId="{B2D71379-9F57-4D44-BE87-4F351A17252F}" type="pres">
      <dgm:prSet presAssocID="{4CA27FBE-7CE2-40CD-9BB1-B5C9DCC52179}" presName="rect3" presStyleLbl="alignAcc1" presStyleIdx="2" presStyleCnt="6"/>
      <dgm:spPr/>
      <dgm:t>
        <a:bodyPr/>
        <a:lstStyle/>
        <a:p>
          <a:endParaRPr lang="cs-CZ"/>
        </a:p>
      </dgm:t>
    </dgm:pt>
    <dgm:pt modelId="{A4A1090E-B019-471D-9E5A-158EC02D7A1E}" type="pres">
      <dgm:prSet presAssocID="{F6740C84-FFC4-4C19-9149-5F5774B54BA0}" presName="vertSpace4" presStyleLbl="node1" presStyleIdx="2" presStyleCnt="6"/>
      <dgm:spPr/>
    </dgm:pt>
    <dgm:pt modelId="{84CC51AF-A275-4291-A63C-FCF07732325B}" type="pres">
      <dgm:prSet presAssocID="{F6740C84-FFC4-4C19-9149-5F5774B54BA0}" presName="circle4" presStyleLbl="node1" presStyleIdx="3" presStyleCnt="6"/>
      <dgm:spPr/>
    </dgm:pt>
    <dgm:pt modelId="{03FB03DB-DA77-4481-999E-0E03B05B4F8F}" type="pres">
      <dgm:prSet presAssocID="{F6740C84-FFC4-4C19-9149-5F5774B54BA0}" presName="rect4" presStyleLbl="alignAcc1" presStyleIdx="3" presStyleCnt="6"/>
      <dgm:spPr/>
      <dgm:t>
        <a:bodyPr/>
        <a:lstStyle/>
        <a:p>
          <a:endParaRPr lang="cs-CZ"/>
        </a:p>
      </dgm:t>
    </dgm:pt>
    <dgm:pt modelId="{BD05F658-82DE-406A-893C-D409DC215805}" type="pres">
      <dgm:prSet presAssocID="{A40345AC-7407-4C21-8FE2-9AD60A96D678}" presName="vertSpace5" presStyleLbl="node1" presStyleIdx="3" presStyleCnt="6"/>
      <dgm:spPr/>
    </dgm:pt>
    <dgm:pt modelId="{95FD97C5-7823-4D5F-AC54-D2EF4A7865FC}" type="pres">
      <dgm:prSet presAssocID="{A40345AC-7407-4C21-8FE2-9AD60A96D678}" presName="circle5" presStyleLbl="node1" presStyleIdx="4" presStyleCnt="6"/>
      <dgm:spPr/>
    </dgm:pt>
    <dgm:pt modelId="{96EED6E8-1276-4307-B5FC-F59FBE36C9CD}" type="pres">
      <dgm:prSet presAssocID="{A40345AC-7407-4C21-8FE2-9AD60A96D678}" presName="rect5" presStyleLbl="alignAcc1" presStyleIdx="4" presStyleCnt="6" custScaleX="100000"/>
      <dgm:spPr/>
      <dgm:t>
        <a:bodyPr/>
        <a:lstStyle/>
        <a:p>
          <a:endParaRPr lang="cs-CZ"/>
        </a:p>
      </dgm:t>
    </dgm:pt>
    <dgm:pt modelId="{5C42406F-2045-4CEA-9677-E2C92F5D3D28}" type="pres">
      <dgm:prSet presAssocID="{636D6FD4-7B81-456C-BB0A-6B22D7D839F7}" presName="vertSpace6" presStyleLbl="node1" presStyleIdx="4" presStyleCnt="6"/>
      <dgm:spPr/>
    </dgm:pt>
    <dgm:pt modelId="{7CE1D833-06E6-464E-99A6-29965ADDA3AA}" type="pres">
      <dgm:prSet presAssocID="{636D6FD4-7B81-456C-BB0A-6B22D7D839F7}" presName="circle6" presStyleLbl="node1" presStyleIdx="5" presStyleCnt="6"/>
      <dgm:spPr/>
    </dgm:pt>
    <dgm:pt modelId="{86684E08-8F22-47B2-93A7-57E4ACCEB38A}" type="pres">
      <dgm:prSet presAssocID="{636D6FD4-7B81-456C-BB0A-6B22D7D839F7}" presName="rect6" presStyleLbl="alignAcc1" presStyleIdx="5" presStyleCnt="6"/>
      <dgm:spPr/>
      <dgm:t>
        <a:bodyPr/>
        <a:lstStyle/>
        <a:p>
          <a:endParaRPr lang="cs-CZ"/>
        </a:p>
      </dgm:t>
    </dgm:pt>
    <dgm:pt modelId="{C0D2742E-AB8A-4BB6-952B-09786D4BDDDC}" type="pres">
      <dgm:prSet presAssocID="{EF45A855-7ABA-44C3-970E-46FD5C4C1EC6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BB53C1-EEA1-4606-89FE-999C077A8F8E}" type="pres">
      <dgm:prSet presAssocID="{D3EB95BA-B715-4FC6-AF94-BEC7ED97A356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0D035F-E78F-43E2-84BB-D9AB11E21D4E}" type="pres">
      <dgm:prSet presAssocID="{4CA27FBE-7CE2-40CD-9BB1-B5C9DCC52179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B7D852F-774D-4F69-BFCD-232D96B8007E}" type="pres">
      <dgm:prSet presAssocID="{F6740C84-FFC4-4C19-9149-5F5774B54BA0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76B16A-56D6-4661-8F68-011A1DEE0FDA}" type="pres">
      <dgm:prSet presAssocID="{A40345AC-7407-4C21-8FE2-9AD60A96D678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95C7013-0FC0-4A4D-AACE-66F282C8C602}" type="pres">
      <dgm:prSet presAssocID="{636D6FD4-7B81-456C-BB0A-6B22D7D839F7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70FEF21-947F-4573-959D-FC63EAAE4AB6}" srcId="{DD48610B-FBB8-49B6-8F7D-E36F279ABC71}" destId="{F6740C84-FFC4-4C19-9149-5F5774B54BA0}" srcOrd="3" destOrd="0" parTransId="{959523E4-DBE9-426C-8060-FE6FBC53BC23}" sibTransId="{A5D30DBC-9E6E-481C-9670-2B5046C8CA07}"/>
    <dgm:cxn modelId="{7E6D10C1-4664-451C-8101-1664E5121A33}" type="presOf" srcId="{A40345AC-7407-4C21-8FE2-9AD60A96D678}" destId="{96EED6E8-1276-4307-B5FC-F59FBE36C9CD}" srcOrd="0" destOrd="0" presId="urn:microsoft.com/office/officeart/2005/8/layout/target3"/>
    <dgm:cxn modelId="{762BA4A1-8875-4BB1-A8C4-3381130B6861}" type="presOf" srcId="{4CA27FBE-7CE2-40CD-9BB1-B5C9DCC52179}" destId="{B2D71379-9F57-4D44-BE87-4F351A17252F}" srcOrd="0" destOrd="0" presId="urn:microsoft.com/office/officeart/2005/8/layout/target3"/>
    <dgm:cxn modelId="{B1769124-445E-454A-A738-D5D23F93DDBB}" srcId="{DD48610B-FBB8-49B6-8F7D-E36F279ABC71}" destId="{A40345AC-7407-4C21-8FE2-9AD60A96D678}" srcOrd="4" destOrd="0" parTransId="{62C5FF30-1C6D-48B0-8B46-0A5B552739AA}" sibTransId="{13CA3B7E-383B-43BE-B68D-9ED4F6013E8E}"/>
    <dgm:cxn modelId="{368866D9-7ED0-4A79-9EFE-62C8040788F5}" type="presOf" srcId="{F6740C84-FFC4-4C19-9149-5F5774B54BA0}" destId="{1B7D852F-774D-4F69-BFCD-232D96B8007E}" srcOrd="1" destOrd="0" presId="urn:microsoft.com/office/officeart/2005/8/layout/target3"/>
    <dgm:cxn modelId="{117DD09C-2219-4EE0-B0DD-9A03ECF5BA67}" srcId="{DD48610B-FBB8-49B6-8F7D-E36F279ABC71}" destId="{4CA27FBE-7CE2-40CD-9BB1-B5C9DCC52179}" srcOrd="2" destOrd="0" parTransId="{6D933599-862E-4881-AE32-78D5BE32A342}" sibTransId="{CD2D3A66-047A-4DC1-91FD-C1A44C9664B8}"/>
    <dgm:cxn modelId="{38A5FA57-FEE6-4C09-B9BF-6CBEEAA6B144}" type="presOf" srcId="{636D6FD4-7B81-456C-BB0A-6B22D7D839F7}" destId="{B95C7013-0FC0-4A4D-AACE-66F282C8C602}" srcOrd="1" destOrd="0" presId="urn:microsoft.com/office/officeart/2005/8/layout/target3"/>
    <dgm:cxn modelId="{7B88A8B2-1B08-4CE5-9A34-9E119FB55A36}" type="presOf" srcId="{636D6FD4-7B81-456C-BB0A-6B22D7D839F7}" destId="{86684E08-8F22-47B2-93A7-57E4ACCEB38A}" srcOrd="0" destOrd="0" presId="urn:microsoft.com/office/officeart/2005/8/layout/target3"/>
    <dgm:cxn modelId="{A4124B09-F6B6-4DED-BB0C-07A58DE21432}" type="presOf" srcId="{EF45A855-7ABA-44C3-970E-46FD5C4C1EC6}" destId="{C0D2742E-AB8A-4BB6-952B-09786D4BDDDC}" srcOrd="1" destOrd="0" presId="urn:microsoft.com/office/officeart/2005/8/layout/target3"/>
    <dgm:cxn modelId="{8B9F08C5-64BE-4B59-BECF-901D89297705}" type="presOf" srcId="{4CA27FBE-7CE2-40CD-9BB1-B5C9DCC52179}" destId="{340D035F-E78F-43E2-84BB-D9AB11E21D4E}" srcOrd="1" destOrd="0" presId="urn:microsoft.com/office/officeart/2005/8/layout/target3"/>
    <dgm:cxn modelId="{CBD4B5F1-BBAD-4902-8EF6-AE06D68A2798}" type="presOf" srcId="{EF45A855-7ABA-44C3-970E-46FD5C4C1EC6}" destId="{CB3DE5E4-7609-400C-BBC8-9952C8CC1E3E}" srcOrd="0" destOrd="0" presId="urn:microsoft.com/office/officeart/2005/8/layout/target3"/>
    <dgm:cxn modelId="{FFE90851-BE3F-4DC7-A539-FE6507CDC01A}" type="presOf" srcId="{A40345AC-7407-4C21-8FE2-9AD60A96D678}" destId="{0B76B16A-56D6-4661-8F68-011A1DEE0FDA}" srcOrd="1" destOrd="0" presId="urn:microsoft.com/office/officeart/2005/8/layout/target3"/>
    <dgm:cxn modelId="{58924395-C394-49FF-B7F1-866522A8E913}" type="presOf" srcId="{D3EB95BA-B715-4FC6-AF94-BEC7ED97A356}" destId="{B3BB53C1-EEA1-4606-89FE-999C077A8F8E}" srcOrd="1" destOrd="0" presId="urn:microsoft.com/office/officeart/2005/8/layout/target3"/>
    <dgm:cxn modelId="{C1D7A672-20B6-46FA-94FF-F6D86C71BF86}" srcId="{DD48610B-FBB8-49B6-8F7D-E36F279ABC71}" destId="{EF45A855-7ABA-44C3-970E-46FD5C4C1EC6}" srcOrd="0" destOrd="0" parTransId="{114B9D0A-2663-44E1-A242-573782EA99B0}" sibTransId="{16D5A15F-966A-4582-AA9E-810B63B7E7A9}"/>
    <dgm:cxn modelId="{30445C67-0634-4B23-A12F-230B2EF7894D}" type="presOf" srcId="{DD48610B-FBB8-49B6-8F7D-E36F279ABC71}" destId="{73693454-8058-4E8E-952A-B88822F2A142}" srcOrd="0" destOrd="0" presId="urn:microsoft.com/office/officeart/2005/8/layout/target3"/>
    <dgm:cxn modelId="{5B43204A-8E67-4EC4-994B-A922BEE7FAD3}" srcId="{DD48610B-FBB8-49B6-8F7D-E36F279ABC71}" destId="{D3EB95BA-B715-4FC6-AF94-BEC7ED97A356}" srcOrd="1" destOrd="0" parTransId="{ED5C0703-AEA6-4C85-BEBC-6B758147FA31}" sibTransId="{0E0192EA-7524-4D9E-948A-9ED461B836C0}"/>
    <dgm:cxn modelId="{E00A9B79-45FB-414D-BCE6-D0CEDD358227}" type="presOf" srcId="{F6740C84-FFC4-4C19-9149-5F5774B54BA0}" destId="{03FB03DB-DA77-4481-999E-0E03B05B4F8F}" srcOrd="0" destOrd="0" presId="urn:microsoft.com/office/officeart/2005/8/layout/target3"/>
    <dgm:cxn modelId="{8B697212-BB00-4CF0-BFCE-18D046749E01}" srcId="{DD48610B-FBB8-49B6-8F7D-E36F279ABC71}" destId="{636D6FD4-7B81-456C-BB0A-6B22D7D839F7}" srcOrd="5" destOrd="0" parTransId="{7A80C894-87A1-4042-9C6C-20BE9A219595}" sibTransId="{4B9273EE-2583-4544-A67B-9533235E780E}"/>
    <dgm:cxn modelId="{BBF4C358-8A20-4610-B671-D3DCAEFFF2E5}" type="presOf" srcId="{D3EB95BA-B715-4FC6-AF94-BEC7ED97A356}" destId="{9D34CC72-C1C0-4526-91D2-325327C2CFBD}" srcOrd="0" destOrd="0" presId="urn:microsoft.com/office/officeart/2005/8/layout/target3"/>
    <dgm:cxn modelId="{ED0E525F-BE66-4856-A547-48C8F20C80EF}" type="presParOf" srcId="{73693454-8058-4E8E-952A-B88822F2A142}" destId="{34CAB995-59D2-43AF-8A7D-B2F2C0560BCC}" srcOrd="0" destOrd="0" presId="urn:microsoft.com/office/officeart/2005/8/layout/target3"/>
    <dgm:cxn modelId="{80DD7203-908C-46A4-8605-90EF52532F1C}" type="presParOf" srcId="{73693454-8058-4E8E-952A-B88822F2A142}" destId="{B4F1CAD5-CB39-42CC-8C06-20916F758FBD}" srcOrd="1" destOrd="0" presId="urn:microsoft.com/office/officeart/2005/8/layout/target3"/>
    <dgm:cxn modelId="{277511E6-5406-4917-9C7A-57ED2ED14436}" type="presParOf" srcId="{73693454-8058-4E8E-952A-B88822F2A142}" destId="{CB3DE5E4-7609-400C-BBC8-9952C8CC1E3E}" srcOrd="2" destOrd="0" presId="urn:microsoft.com/office/officeart/2005/8/layout/target3"/>
    <dgm:cxn modelId="{5F602A21-CEE0-41A8-B042-5F0EB7B950C5}" type="presParOf" srcId="{73693454-8058-4E8E-952A-B88822F2A142}" destId="{81A4BF60-A0BA-4C96-894C-FACEE081CF03}" srcOrd="3" destOrd="0" presId="urn:microsoft.com/office/officeart/2005/8/layout/target3"/>
    <dgm:cxn modelId="{299C7D31-C56C-48FF-B343-ED8B5EB0A960}" type="presParOf" srcId="{73693454-8058-4E8E-952A-B88822F2A142}" destId="{79C88A93-B465-462D-A26B-AE3BCF72BDE1}" srcOrd="4" destOrd="0" presId="urn:microsoft.com/office/officeart/2005/8/layout/target3"/>
    <dgm:cxn modelId="{B98BDFCA-6593-4599-9EE5-38E7D5AE1653}" type="presParOf" srcId="{73693454-8058-4E8E-952A-B88822F2A142}" destId="{9D34CC72-C1C0-4526-91D2-325327C2CFBD}" srcOrd="5" destOrd="0" presId="urn:microsoft.com/office/officeart/2005/8/layout/target3"/>
    <dgm:cxn modelId="{C4B3187D-06E1-492A-B2A9-3521F1BD8B19}" type="presParOf" srcId="{73693454-8058-4E8E-952A-B88822F2A142}" destId="{8CA429DB-99A4-4AB8-A765-C8DA02ABAAD9}" srcOrd="6" destOrd="0" presId="urn:microsoft.com/office/officeart/2005/8/layout/target3"/>
    <dgm:cxn modelId="{C6982282-BAB7-4E93-AD0D-BABE9831A7A6}" type="presParOf" srcId="{73693454-8058-4E8E-952A-B88822F2A142}" destId="{CA280024-621D-4529-AB43-EE734988E1A3}" srcOrd="7" destOrd="0" presId="urn:microsoft.com/office/officeart/2005/8/layout/target3"/>
    <dgm:cxn modelId="{CD7CCB7E-8933-4A19-85AD-47F0C2EE0076}" type="presParOf" srcId="{73693454-8058-4E8E-952A-B88822F2A142}" destId="{B2D71379-9F57-4D44-BE87-4F351A17252F}" srcOrd="8" destOrd="0" presId="urn:microsoft.com/office/officeart/2005/8/layout/target3"/>
    <dgm:cxn modelId="{BB4BE1F0-8C8B-430B-860C-EA53FFCFA47C}" type="presParOf" srcId="{73693454-8058-4E8E-952A-B88822F2A142}" destId="{A4A1090E-B019-471D-9E5A-158EC02D7A1E}" srcOrd="9" destOrd="0" presId="urn:microsoft.com/office/officeart/2005/8/layout/target3"/>
    <dgm:cxn modelId="{F9CAE74D-0E54-4F67-B80B-751F3DE5E1F0}" type="presParOf" srcId="{73693454-8058-4E8E-952A-B88822F2A142}" destId="{84CC51AF-A275-4291-A63C-FCF07732325B}" srcOrd="10" destOrd="0" presId="urn:microsoft.com/office/officeart/2005/8/layout/target3"/>
    <dgm:cxn modelId="{E9B3621B-9860-4418-804F-D4B5EC2EAD9E}" type="presParOf" srcId="{73693454-8058-4E8E-952A-B88822F2A142}" destId="{03FB03DB-DA77-4481-999E-0E03B05B4F8F}" srcOrd="11" destOrd="0" presId="urn:microsoft.com/office/officeart/2005/8/layout/target3"/>
    <dgm:cxn modelId="{F4759F3F-4873-4439-BCCA-BC512F7E1FD2}" type="presParOf" srcId="{73693454-8058-4E8E-952A-B88822F2A142}" destId="{BD05F658-82DE-406A-893C-D409DC215805}" srcOrd="12" destOrd="0" presId="urn:microsoft.com/office/officeart/2005/8/layout/target3"/>
    <dgm:cxn modelId="{6E5B01B9-BE2C-40D7-B1C5-415C07413BAE}" type="presParOf" srcId="{73693454-8058-4E8E-952A-B88822F2A142}" destId="{95FD97C5-7823-4D5F-AC54-D2EF4A7865FC}" srcOrd="13" destOrd="0" presId="urn:microsoft.com/office/officeart/2005/8/layout/target3"/>
    <dgm:cxn modelId="{72A594CA-ADAD-4892-BB86-84C48591A02A}" type="presParOf" srcId="{73693454-8058-4E8E-952A-B88822F2A142}" destId="{96EED6E8-1276-4307-B5FC-F59FBE36C9CD}" srcOrd="14" destOrd="0" presId="urn:microsoft.com/office/officeart/2005/8/layout/target3"/>
    <dgm:cxn modelId="{6F8D3837-2253-493B-98A0-F0E7FBE392E4}" type="presParOf" srcId="{73693454-8058-4E8E-952A-B88822F2A142}" destId="{5C42406F-2045-4CEA-9677-E2C92F5D3D28}" srcOrd="15" destOrd="0" presId="urn:microsoft.com/office/officeart/2005/8/layout/target3"/>
    <dgm:cxn modelId="{681F30B9-3974-415B-8D91-AB9A391A361A}" type="presParOf" srcId="{73693454-8058-4E8E-952A-B88822F2A142}" destId="{7CE1D833-06E6-464E-99A6-29965ADDA3AA}" srcOrd="16" destOrd="0" presId="urn:microsoft.com/office/officeart/2005/8/layout/target3"/>
    <dgm:cxn modelId="{8F7B310A-95F4-4BD5-B976-D8780540C610}" type="presParOf" srcId="{73693454-8058-4E8E-952A-B88822F2A142}" destId="{86684E08-8F22-47B2-93A7-57E4ACCEB38A}" srcOrd="17" destOrd="0" presId="urn:microsoft.com/office/officeart/2005/8/layout/target3"/>
    <dgm:cxn modelId="{38C4EFB4-1A32-40F9-A51B-29AA9C9D6203}" type="presParOf" srcId="{73693454-8058-4E8E-952A-B88822F2A142}" destId="{C0D2742E-AB8A-4BB6-952B-09786D4BDDDC}" srcOrd="18" destOrd="0" presId="urn:microsoft.com/office/officeart/2005/8/layout/target3"/>
    <dgm:cxn modelId="{61FF758E-3D68-4EC8-A307-0B6483E358CA}" type="presParOf" srcId="{73693454-8058-4E8E-952A-B88822F2A142}" destId="{B3BB53C1-EEA1-4606-89FE-999C077A8F8E}" srcOrd="19" destOrd="0" presId="urn:microsoft.com/office/officeart/2005/8/layout/target3"/>
    <dgm:cxn modelId="{1524D9E4-96CA-4316-BE64-A33817A70313}" type="presParOf" srcId="{73693454-8058-4E8E-952A-B88822F2A142}" destId="{340D035F-E78F-43E2-84BB-D9AB11E21D4E}" srcOrd="20" destOrd="0" presId="urn:microsoft.com/office/officeart/2005/8/layout/target3"/>
    <dgm:cxn modelId="{BF670B9A-6588-41A9-9C68-43ECBEABD827}" type="presParOf" srcId="{73693454-8058-4E8E-952A-B88822F2A142}" destId="{1B7D852F-774D-4F69-BFCD-232D96B8007E}" srcOrd="21" destOrd="0" presId="urn:microsoft.com/office/officeart/2005/8/layout/target3"/>
    <dgm:cxn modelId="{EA4F7ADD-0964-419E-925D-8264E2213A0B}" type="presParOf" srcId="{73693454-8058-4E8E-952A-B88822F2A142}" destId="{0B76B16A-56D6-4661-8F68-011A1DEE0FDA}" srcOrd="22" destOrd="0" presId="urn:microsoft.com/office/officeart/2005/8/layout/target3"/>
    <dgm:cxn modelId="{D410FC79-1C81-4962-87C5-A804E02C1FDE}" type="presParOf" srcId="{73693454-8058-4E8E-952A-B88822F2A142}" destId="{B95C7013-0FC0-4A4D-AACE-66F282C8C602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CAB995-59D2-43AF-8A7D-B2F2C0560BCC}">
      <dsp:nvSpPr>
        <dsp:cNvPr id="0" name=""/>
        <dsp:cNvSpPr/>
      </dsp:nvSpPr>
      <dsp:spPr>
        <a:xfrm>
          <a:off x="0" y="0"/>
          <a:ext cx="4064000" cy="40640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B3DE5E4-7609-400C-BBC8-9952C8CC1E3E}">
      <dsp:nvSpPr>
        <dsp:cNvPr id="0" name=""/>
        <dsp:cNvSpPr/>
      </dsp:nvSpPr>
      <dsp:spPr>
        <a:xfrm flipH="1">
          <a:off x="2032000" y="0"/>
          <a:ext cx="6392936" cy="40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ZŠ a MŠ Březno</a:t>
          </a:r>
          <a:endParaRPr lang="cs-CZ" sz="1400" kern="1200" dirty="0"/>
        </a:p>
      </dsp:txBody>
      <dsp:txXfrm>
        <a:off x="2032000" y="0"/>
        <a:ext cx="6392936" cy="508001"/>
      </dsp:txXfrm>
    </dsp:sp>
    <dsp:sp modelId="{79C88A93-B465-462D-A26B-AE3BCF72BDE1}">
      <dsp:nvSpPr>
        <dsp:cNvPr id="0" name=""/>
        <dsp:cNvSpPr/>
      </dsp:nvSpPr>
      <dsp:spPr>
        <a:xfrm>
          <a:off x="355600" y="508001"/>
          <a:ext cx="3352798" cy="33527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D34CC72-C1C0-4526-91D2-325327C2CFBD}">
      <dsp:nvSpPr>
        <dsp:cNvPr id="0" name=""/>
        <dsp:cNvSpPr/>
      </dsp:nvSpPr>
      <dsp:spPr>
        <a:xfrm>
          <a:off x="2032000" y="508001"/>
          <a:ext cx="6392936" cy="33527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Jana Pravá</a:t>
          </a:r>
          <a:endParaRPr lang="cs-CZ" sz="1400" kern="1200" dirty="0"/>
        </a:p>
      </dsp:txBody>
      <dsp:txXfrm>
        <a:off x="2032000" y="508001"/>
        <a:ext cx="6392936" cy="508001"/>
      </dsp:txXfrm>
    </dsp:sp>
    <dsp:sp modelId="{CA280024-621D-4529-AB43-EE734988E1A3}">
      <dsp:nvSpPr>
        <dsp:cNvPr id="0" name=""/>
        <dsp:cNvSpPr/>
      </dsp:nvSpPr>
      <dsp:spPr>
        <a:xfrm>
          <a:off x="711201" y="1016002"/>
          <a:ext cx="2641597" cy="26415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2D71379-9F57-4D44-BE87-4F351A17252F}">
      <dsp:nvSpPr>
        <dsp:cNvPr id="0" name=""/>
        <dsp:cNvSpPr/>
      </dsp:nvSpPr>
      <dsp:spPr>
        <a:xfrm>
          <a:off x="2032000" y="1016002"/>
          <a:ext cx="6392936" cy="26415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VY_32_INOVACE_04_VÁNOČNÍ KVÍZ</a:t>
          </a:r>
        </a:p>
      </dsp:txBody>
      <dsp:txXfrm>
        <a:off x="2032000" y="1016002"/>
        <a:ext cx="6392936" cy="507997"/>
      </dsp:txXfrm>
    </dsp:sp>
    <dsp:sp modelId="{84CC51AF-A275-4291-A63C-FCF07732325B}">
      <dsp:nvSpPr>
        <dsp:cNvPr id="0" name=""/>
        <dsp:cNvSpPr/>
      </dsp:nvSpPr>
      <dsp:spPr>
        <a:xfrm>
          <a:off x="1066800" y="1524000"/>
          <a:ext cx="1930400" cy="193040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3FB03DB-DA77-4481-999E-0E03B05B4F8F}">
      <dsp:nvSpPr>
        <dsp:cNvPr id="0" name=""/>
        <dsp:cNvSpPr/>
      </dsp:nvSpPr>
      <dsp:spPr>
        <a:xfrm>
          <a:off x="2032000" y="1524000"/>
          <a:ext cx="6392936" cy="193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VÁNOČNÍ KVÍZ</a:t>
          </a:r>
        </a:p>
      </dsp:txBody>
      <dsp:txXfrm>
        <a:off x="2032000" y="1524000"/>
        <a:ext cx="6392936" cy="508001"/>
      </dsp:txXfrm>
    </dsp:sp>
    <dsp:sp modelId="{95FD97C5-7823-4D5F-AC54-D2EF4A7865FC}">
      <dsp:nvSpPr>
        <dsp:cNvPr id="0" name=""/>
        <dsp:cNvSpPr/>
      </dsp:nvSpPr>
      <dsp:spPr>
        <a:xfrm>
          <a:off x="1422400" y="2032001"/>
          <a:ext cx="1219198" cy="121919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EED6E8-1276-4307-B5FC-F59FBE36C9CD}">
      <dsp:nvSpPr>
        <dsp:cNvPr id="0" name=""/>
        <dsp:cNvSpPr/>
      </dsp:nvSpPr>
      <dsp:spPr>
        <a:xfrm>
          <a:off x="2032000" y="2032001"/>
          <a:ext cx="6392936" cy="121919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projektu: CZ.1.07/1.4.00/21.0360</a:t>
          </a:r>
        </a:p>
      </dsp:txBody>
      <dsp:txXfrm>
        <a:off x="2032000" y="2032001"/>
        <a:ext cx="6392936" cy="508001"/>
      </dsp:txXfrm>
    </dsp:sp>
    <dsp:sp modelId="{7CE1D833-06E6-464E-99A6-29965ADDA3AA}">
      <dsp:nvSpPr>
        <dsp:cNvPr id="0" name=""/>
        <dsp:cNvSpPr/>
      </dsp:nvSpPr>
      <dsp:spPr>
        <a:xfrm>
          <a:off x="1778001" y="2540002"/>
          <a:ext cx="507997" cy="50799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684E08-8F22-47B2-93A7-57E4ACCEB38A}">
      <dsp:nvSpPr>
        <dsp:cNvPr id="0" name=""/>
        <dsp:cNvSpPr/>
      </dsp:nvSpPr>
      <dsp:spPr>
        <a:xfrm>
          <a:off x="2032000" y="2540002"/>
          <a:ext cx="6392936" cy="50799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Anotace: Materiál k interaktivní tabuli – Angličtina pro začátečníky, VÁNOČNÍ KVÍZ</a:t>
          </a:r>
        </a:p>
      </dsp:txBody>
      <dsp:txXfrm>
        <a:off x="2032000" y="2540002"/>
        <a:ext cx="6392936" cy="50799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E1F78-EE42-4194-BEAB-A3C19F4CE31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65BBF-B8B6-4EE6-968A-71292034E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9671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E1F78-EE42-4194-BEAB-A3C19F4CE31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65BBF-B8B6-4EE6-968A-71292034E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3325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E1F78-EE42-4194-BEAB-A3C19F4CE31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65BBF-B8B6-4EE6-968A-71292034E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287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E1F78-EE42-4194-BEAB-A3C19F4CE31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65BBF-B8B6-4EE6-968A-71292034E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46217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E1F78-EE42-4194-BEAB-A3C19F4CE31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65BBF-B8B6-4EE6-968A-71292034E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995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E1F78-EE42-4194-BEAB-A3C19F4CE31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65BBF-B8B6-4EE6-968A-71292034E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32631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E1F78-EE42-4194-BEAB-A3C19F4CE31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65BBF-B8B6-4EE6-968A-71292034E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9094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E1F78-EE42-4194-BEAB-A3C19F4CE31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65BBF-B8B6-4EE6-968A-71292034E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46925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E1F78-EE42-4194-BEAB-A3C19F4CE31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65BBF-B8B6-4EE6-968A-71292034E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548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E1F78-EE42-4194-BEAB-A3C19F4CE31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65BBF-B8B6-4EE6-968A-71292034E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97787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E1F78-EE42-4194-BEAB-A3C19F4CE31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B65BBF-B8B6-4EE6-968A-71292034E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535236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F1E1F78-EE42-4194-BEAB-A3C19F4CE317}" type="datetimeFigureOut">
              <a:rPr lang="cs-CZ" smtClean="0"/>
              <a:t>25.8.2012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B65BBF-B8B6-4EE6-968A-71292034EB9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40279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.xml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slide" Target="slide12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374993402"/>
              </p:ext>
            </p:extLst>
          </p:nvPr>
        </p:nvGraphicFramePr>
        <p:xfrm>
          <a:off x="251520" y="836712"/>
          <a:ext cx="842493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5589240"/>
            <a:ext cx="3456384" cy="67136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81537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VÁNOČNÍ KVÍZ 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admin\AppData\Local\Microsoft\Windows\Temporary Internet Files\Content.IE5\W2SXHJ2Q\MP900446409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326" y="1600200"/>
            <a:ext cx="7047347" cy="45259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7467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1) PRESENT JE: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4000" dirty="0" smtClean="0">
                <a:hlinkClick r:id="rId2" action="ppaction://hlinksldjump"/>
              </a:rPr>
              <a:t>VÁNOČNÍ STROMEK</a:t>
            </a:r>
            <a:endParaRPr lang="cs-CZ" sz="4000" dirty="0" smtClean="0"/>
          </a:p>
          <a:p>
            <a:pPr marL="514350" indent="-514350">
              <a:buFont typeface="+mj-lt"/>
              <a:buAutoNum type="alphaLcParenR"/>
            </a:pPr>
            <a:endParaRPr lang="cs-CZ" sz="4000" dirty="0"/>
          </a:p>
          <a:p>
            <a:pPr marL="514350" indent="-514350">
              <a:buFont typeface="+mj-lt"/>
              <a:buAutoNum type="alphaLcParenR"/>
            </a:pPr>
            <a:r>
              <a:rPr lang="cs-CZ" sz="4000" dirty="0" smtClean="0">
                <a:hlinkClick r:id="rId3" action="ppaction://hlinksldjump"/>
              </a:rPr>
              <a:t>DÁREK</a:t>
            </a:r>
            <a:endParaRPr lang="cs-CZ" sz="4000" dirty="0" smtClean="0"/>
          </a:p>
          <a:p>
            <a:pPr marL="514350" indent="-514350">
              <a:buFont typeface="+mj-lt"/>
              <a:buAutoNum type="alphaLcParenR"/>
            </a:pPr>
            <a:endParaRPr lang="cs-CZ" sz="4000" dirty="0"/>
          </a:p>
          <a:p>
            <a:pPr marL="514350" indent="-514350">
              <a:buFont typeface="+mj-lt"/>
              <a:buAutoNum type="alphaLcParenR"/>
            </a:pPr>
            <a:r>
              <a:rPr lang="cs-CZ" sz="4000" dirty="0" smtClean="0">
                <a:hlinkClick r:id="rId2" action="ppaction://hlinksldjump"/>
              </a:rPr>
              <a:t>SNĚHULÁK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7245129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IF0X9Z7Z\MC90043984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3" y="980728"/>
            <a:ext cx="5440575" cy="4333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8588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admin\AppData\Local\Microsoft\Windows\Temporary Internet Files\Content.IE5\KMS1KZT2\MC900434403[1].wmf">
            <a:hlinkClick r:id="rId2" action="ppaction://hlinksldjump"/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692696"/>
            <a:ext cx="3600450" cy="5043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442437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2) REINDEER JE: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4400" dirty="0" smtClean="0">
                <a:hlinkClick r:id="rId2" action="ppaction://hlinksldjump"/>
              </a:rPr>
              <a:t>SOB</a:t>
            </a:r>
            <a:endParaRPr lang="cs-CZ" sz="4400" dirty="0" smtClean="0"/>
          </a:p>
          <a:p>
            <a:pPr marL="514350" indent="-514350">
              <a:buFont typeface="+mj-lt"/>
              <a:buAutoNum type="alphaLcParenR"/>
            </a:pPr>
            <a:endParaRPr lang="cs-CZ" sz="4400" dirty="0"/>
          </a:p>
          <a:p>
            <a:pPr marL="514350" indent="-514350">
              <a:buFont typeface="+mj-lt"/>
              <a:buAutoNum type="alphaLcParenR"/>
            </a:pPr>
            <a:r>
              <a:rPr lang="cs-CZ" sz="4400" dirty="0" smtClean="0">
                <a:hlinkClick r:id="rId3" action="ppaction://hlinksldjump"/>
              </a:rPr>
              <a:t>CESMÍNA</a:t>
            </a:r>
            <a:endParaRPr lang="cs-CZ" sz="4400" dirty="0" smtClean="0"/>
          </a:p>
          <a:p>
            <a:pPr marL="514350" indent="-514350">
              <a:buFont typeface="+mj-lt"/>
              <a:buAutoNum type="alphaLcParenR"/>
            </a:pPr>
            <a:endParaRPr lang="cs-CZ" sz="4400" dirty="0"/>
          </a:p>
          <a:p>
            <a:pPr marL="514350" indent="-514350">
              <a:buFont typeface="+mj-lt"/>
              <a:buAutoNum type="alphaLcParenR"/>
            </a:pPr>
            <a:r>
              <a:rPr lang="cs-CZ" sz="4400" dirty="0" smtClean="0">
                <a:hlinkClick r:id="rId3" action="ppaction://hlinksldjump"/>
              </a:rPr>
              <a:t>SNÍH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4069768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IF0X9Z7Z\MC90043984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3" y="980728"/>
            <a:ext cx="5440575" cy="4333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48290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admin\AppData\Local\Microsoft\Windows\Temporary Internet Files\Content.IE5\KMS1KZT2\MC900434403[1].wmf">
            <a:hlinkClick r:id="rId2" action="ppaction://hlinksldjump"/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692696"/>
            <a:ext cx="3600450" cy="5043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1996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3) VÁNOCE JSOU: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lphaLcParenR"/>
            </a:pPr>
            <a:r>
              <a:rPr lang="cs-CZ" sz="4400" dirty="0" smtClean="0">
                <a:hlinkClick r:id="rId2" action="ppaction://hlinksldjump"/>
              </a:rPr>
              <a:t>KRISTMAS</a:t>
            </a:r>
            <a:endParaRPr lang="cs-CZ" sz="4400" dirty="0" smtClean="0"/>
          </a:p>
          <a:p>
            <a:pPr marL="514350" indent="-514350">
              <a:buFont typeface="+mj-lt"/>
              <a:buAutoNum type="alphaLcParenR"/>
            </a:pPr>
            <a:endParaRPr lang="cs-CZ" sz="4400" dirty="0"/>
          </a:p>
          <a:p>
            <a:pPr marL="514350" indent="-514350">
              <a:buFont typeface="+mj-lt"/>
              <a:buAutoNum type="alphaLcParenR"/>
            </a:pPr>
            <a:r>
              <a:rPr lang="cs-CZ" sz="4400" dirty="0" smtClean="0">
                <a:hlinkClick r:id="rId2" action="ppaction://hlinksldjump"/>
              </a:rPr>
              <a:t>CRISTMAS</a:t>
            </a:r>
            <a:endParaRPr lang="cs-CZ" sz="4400" dirty="0" smtClean="0"/>
          </a:p>
          <a:p>
            <a:pPr marL="514350" indent="-514350">
              <a:buFont typeface="+mj-lt"/>
              <a:buAutoNum type="alphaLcParenR"/>
            </a:pPr>
            <a:endParaRPr lang="cs-CZ" sz="4400" dirty="0"/>
          </a:p>
          <a:p>
            <a:pPr marL="514350" indent="-514350">
              <a:buFont typeface="+mj-lt"/>
              <a:buAutoNum type="alphaLcParenR"/>
            </a:pPr>
            <a:r>
              <a:rPr lang="cs-CZ" sz="4400" dirty="0" smtClean="0">
                <a:hlinkClick r:id="rId3" action="ppaction://hlinksldjump"/>
              </a:rPr>
              <a:t>CHRISTMAS</a:t>
            </a:r>
            <a:endParaRPr lang="cs-CZ" sz="4400" dirty="0" smtClean="0"/>
          </a:p>
          <a:p>
            <a:pPr marL="514350" indent="-514350">
              <a:buFont typeface="+mj-lt"/>
              <a:buAutoNum type="alphaLcParenR"/>
            </a:pPr>
            <a:endParaRPr lang="cs-CZ" dirty="0"/>
          </a:p>
          <a:p>
            <a:pPr marL="514350" indent="-514350">
              <a:buFont typeface="+mj-lt"/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066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IF0X9Z7Z\MC900439845[1]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3" y="980728"/>
            <a:ext cx="5440575" cy="4333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8531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admin\AppData\Local\Microsoft\Windows\Temporary Internet Files\Content.IE5\KMS1KZT2\MC900434403[1].wmf">
            <a:hlinkClick r:id="rId2" action="ppaction://hlinksldjump"/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692696"/>
            <a:ext cx="3600450" cy="5043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51927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4) SNĚHOVÁ VLOČKA JE: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lphaLcParenR"/>
            </a:pPr>
            <a:r>
              <a:rPr lang="cs-CZ" sz="4400" dirty="0" smtClean="0">
                <a:hlinkClick r:id="rId2" action="ppaction://hlinksldjump"/>
              </a:rPr>
              <a:t>SNOW</a:t>
            </a:r>
            <a:endParaRPr lang="cs-CZ" sz="4400" dirty="0" smtClean="0"/>
          </a:p>
          <a:p>
            <a:pPr marL="514350" indent="-514350">
              <a:buFont typeface="+mj-lt"/>
              <a:buAutoNum type="alphaLcParenR"/>
            </a:pPr>
            <a:endParaRPr lang="cs-CZ" sz="4400" dirty="0"/>
          </a:p>
          <a:p>
            <a:pPr marL="514350" indent="-514350">
              <a:buFont typeface="+mj-lt"/>
              <a:buAutoNum type="alphaLcParenR"/>
            </a:pPr>
            <a:r>
              <a:rPr lang="cs-CZ" sz="4400" dirty="0" smtClean="0">
                <a:hlinkClick r:id="rId3" action="ppaction://hlinksldjump"/>
              </a:rPr>
              <a:t>SNOWFLAKE</a:t>
            </a:r>
            <a:endParaRPr lang="cs-CZ" sz="4400" dirty="0" smtClean="0"/>
          </a:p>
          <a:p>
            <a:pPr marL="514350" indent="-514350">
              <a:buFont typeface="+mj-lt"/>
              <a:buAutoNum type="alphaLcParenR"/>
            </a:pPr>
            <a:endParaRPr lang="cs-CZ" sz="4400" dirty="0"/>
          </a:p>
          <a:p>
            <a:pPr marL="514350" indent="-514350">
              <a:buFont typeface="+mj-lt"/>
              <a:buAutoNum type="alphaLcParenR"/>
            </a:pPr>
            <a:r>
              <a:rPr lang="cs-CZ" sz="4400" dirty="0" smtClean="0">
                <a:hlinkClick r:id="rId2" action="ppaction://hlinksldjump"/>
              </a:rPr>
              <a:t>SNOWMAN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8918482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IF0X9Z7Z\MC900439845[1].wmf">
            <a:hlinkClick r:id="" action="ppaction://hlinkshowjump?jump=lastslide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3" y="980728"/>
            <a:ext cx="5440575" cy="4333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15655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admin\AppData\Local\Microsoft\Windows\Temporary Internet Files\Content.IE5\KMS1KZT2\MC900434403[1].wmf">
            <a:hlinkClick r:id="rId2" action="ppaction://hlinksldjump"/>
          </p:cNvPr>
          <p:cNvPicPr>
            <a:picLocks noGrp="1" noChangeAspect="1" noChangeArrowheads="1"/>
          </p:cNvPicPr>
          <p:nvPr>
            <p:ph idx="4294967295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692696"/>
            <a:ext cx="3600450" cy="50434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098075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MERRY CHRISTMAS !!!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 descr="C:\Program Files (x86)\Microsoft Office\MEDIA\CAGCAT10\j0183290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497963"/>
            <a:ext cx="3456384" cy="3707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972257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1) B</a:t>
            </a:r>
          </a:p>
          <a:p>
            <a:r>
              <a:rPr lang="cs-CZ" dirty="0" smtClean="0"/>
              <a:t>2) A</a:t>
            </a:r>
          </a:p>
          <a:p>
            <a:r>
              <a:rPr lang="cs-CZ" dirty="0" smtClean="0"/>
              <a:t>3) C</a:t>
            </a:r>
          </a:p>
          <a:p>
            <a:r>
              <a:rPr lang="cs-CZ" dirty="0" smtClean="0"/>
              <a:t>4) 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4224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i="1" dirty="0"/>
              <a:t>Ilustrace: www.office.microsoft.com</a:t>
            </a:r>
          </a:p>
          <a:p>
            <a:endParaRPr lang="cs-CZ" smtClean="0"/>
          </a:p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65817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94</Words>
  <Application>Microsoft Office PowerPoint</Application>
  <PresentationFormat>Předvádění na obrazovce (4:3)</PresentationFormat>
  <Paragraphs>39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systému Office</vt:lpstr>
      <vt:lpstr>Prezentace aplikace PowerPoint</vt:lpstr>
      <vt:lpstr>VÁNOČNÍ KVÍZ </vt:lpstr>
      <vt:lpstr>1) PRESENT JE:</vt:lpstr>
      <vt:lpstr>Prezentace aplikace PowerPoint</vt:lpstr>
      <vt:lpstr>Prezentace aplikace PowerPoint</vt:lpstr>
      <vt:lpstr>2) REINDEER JE:</vt:lpstr>
      <vt:lpstr>Prezentace aplikace PowerPoint</vt:lpstr>
      <vt:lpstr>Prezentace aplikace PowerPoint</vt:lpstr>
      <vt:lpstr>3) VÁNOCE JSOU:</vt:lpstr>
      <vt:lpstr>Prezentace aplikace PowerPoint</vt:lpstr>
      <vt:lpstr>Prezentace aplikace PowerPoint</vt:lpstr>
      <vt:lpstr>4) SNĚHOVÁ VLOČKA JE:</vt:lpstr>
      <vt:lpstr>Prezentace aplikace PowerPoint</vt:lpstr>
      <vt:lpstr>Prezentace aplikace PowerPoint</vt:lpstr>
      <vt:lpstr>MERRY CHRISTMAS !!!</vt:lpstr>
      <vt:lpstr>ŘEŠENÍ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CHRISTMAS</dc:title>
  <dc:creator>admin</dc:creator>
  <cp:lastModifiedBy>Marketka</cp:lastModifiedBy>
  <cp:revision>11</cp:revision>
  <dcterms:created xsi:type="dcterms:W3CDTF">2011-11-29T17:34:49Z</dcterms:created>
  <dcterms:modified xsi:type="dcterms:W3CDTF">2012-08-25T16:09:33Z</dcterms:modified>
</cp:coreProperties>
</file>