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1" r:id="rId2"/>
    <p:sldId id="256" r:id="rId3"/>
    <p:sldId id="257" r:id="rId4"/>
    <p:sldId id="260" r:id="rId5"/>
    <p:sldId id="259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EA06F-D01F-43AC-87B3-B5E389E2AB09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10EFF2B-9266-4C4E-8881-7C701E203BA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EA06F-D01F-43AC-87B3-B5E389E2AB09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EFF2B-9266-4C4E-8881-7C701E203BA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EA06F-D01F-43AC-87B3-B5E389E2AB09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10EFF2B-9266-4C4E-8881-7C701E203BA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EA06F-D01F-43AC-87B3-B5E389E2AB09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EFF2B-9266-4C4E-8881-7C701E203BA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EA06F-D01F-43AC-87B3-B5E389E2AB09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EFF2B-9266-4C4E-8881-7C701E203BA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EA06F-D01F-43AC-87B3-B5E389E2AB09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EFF2B-9266-4C4E-8881-7C701E203B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EA06F-D01F-43AC-87B3-B5E389E2AB09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EFF2B-9266-4C4E-8881-7C701E203B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EA06F-D01F-43AC-87B3-B5E389E2AB09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EFF2B-9266-4C4E-8881-7C701E203BA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EA06F-D01F-43AC-87B3-B5E389E2AB09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10EFF2B-9266-4C4E-8881-7C701E203BA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EA06F-D01F-43AC-87B3-B5E389E2AB09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EFF2B-9266-4C4E-8881-7C701E203B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EA06F-D01F-43AC-87B3-B5E389E2AB09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EFF2B-9266-4C4E-8881-7C701E203B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95EA06F-D01F-43AC-87B3-B5E389E2AB09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10EFF2B-9266-4C4E-8881-7C701E203BA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cs typeface="Arial" charset="0"/>
              </a:rPr>
              <a:t>VY_32_Inovace_50_time </a:t>
            </a:r>
            <a:r>
              <a:rPr lang="cs-CZ" sz="3200" b="1" dirty="0" smtClean="0">
                <a:cs typeface="Arial" charset="0"/>
              </a:rPr>
              <a:t>and </a:t>
            </a:r>
            <a:r>
              <a:rPr lang="cs-CZ" sz="3200" b="1" dirty="0" err="1" smtClean="0">
                <a:cs typeface="Arial" charset="0"/>
              </a:rPr>
              <a:t>if</a:t>
            </a:r>
            <a:r>
              <a:rPr lang="cs-CZ" sz="3200" b="1" dirty="0" smtClean="0">
                <a:cs typeface="Arial" charset="0"/>
              </a:rPr>
              <a:t> </a:t>
            </a:r>
            <a:r>
              <a:rPr lang="cs-CZ" sz="3200" b="1" dirty="0" err="1" smtClean="0">
                <a:cs typeface="Arial" charset="0"/>
              </a:rPr>
              <a:t>clauses</a:t>
            </a:r>
            <a:r>
              <a:rPr lang="cs-CZ" sz="3200" b="1" dirty="0" smtClean="0">
                <a:cs typeface="Arial" charset="0"/>
              </a:rPr>
              <a:t> - test</a:t>
            </a:r>
            <a:endParaRPr lang="cs-CZ" sz="3200" b="1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9534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Věty časové a podmínkové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TIME and IF CLAUSES test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4252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994122"/>
          </a:xfrm>
        </p:spPr>
        <p:txBody>
          <a:bodyPr>
            <a:noAutofit/>
          </a:bodyPr>
          <a:lstStyle/>
          <a:p>
            <a:r>
              <a:rPr lang="cs-CZ" sz="2800" b="1" dirty="0" err="1" smtClean="0">
                <a:solidFill>
                  <a:srgbClr val="002060"/>
                </a:solidFill>
              </a:rPr>
              <a:t>Put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</a:rPr>
              <a:t>the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</a:rPr>
              <a:t>verbs</a:t>
            </a:r>
            <a:r>
              <a:rPr lang="cs-CZ" sz="2800" b="1" dirty="0" smtClean="0">
                <a:solidFill>
                  <a:srgbClr val="002060"/>
                </a:solidFill>
              </a:rPr>
              <a:t> in </a:t>
            </a:r>
            <a:r>
              <a:rPr lang="cs-CZ" sz="2800" b="1" dirty="0" err="1" smtClean="0">
                <a:solidFill>
                  <a:srgbClr val="002060"/>
                </a:solidFill>
              </a:rPr>
              <a:t>brackets</a:t>
            </a:r>
            <a:r>
              <a:rPr lang="cs-CZ" sz="2800" b="1" dirty="0" smtClean="0">
                <a:solidFill>
                  <a:srgbClr val="002060"/>
                </a:solidFill>
              </a:rPr>
              <a:t> in </a:t>
            </a:r>
            <a:r>
              <a:rPr lang="cs-CZ" sz="2800" b="1" dirty="0" err="1" smtClean="0">
                <a:solidFill>
                  <a:srgbClr val="002060"/>
                </a:solidFill>
              </a:rPr>
              <a:t>the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</a:rPr>
              <a:t>present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</a:rPr>
              <a:t>or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</a:rPr>
              <a:t>future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</a:rPr>
              <a:t>simple</a:t>
            </a:r>
            <a:r>
              <a:rPr lang="cs-CZ" sz="2800" b="1" dirty="0" smtClean="0">
                <a:solidFill>
                  <a:srgbClr val="002060"/>
                </a:solidFill>
              </a:rPr>
              <a:t>:</a:t>
            </a:r>
            <a:br>
              <a:rPr lang="cs-CZ" sz="2800" b="1" dirty="0" smtClean="0">
                <a:solidFill>
                  <a:srgbClr val="002060"/>
                </a:solidFill>
              </a:rPr>
            </a:b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340768"/>
            <a:ext cx="8928992" cy="4785396"/>
          </a:xfrm>
        </p:spPr>
        <p:txBody>
          <a:bodyPr>
            <a:normAutofit/>
          </a:bodyPr>
          <a:lstStyle/>
          <a:p>
            <a:endParaRPr lang="cs-CZ" sz="2800" dirty="0" smtClean="0"/>
          </a:p>
          <a:p>
            <a:r>
              <a:rPr lang="cs-CZ" sz="3200" dirty="0" smtClean="0"/>
              <a:t>1.When I </a:t>
            </a:r>
            <a:r>
              <a:rPr lang="cs-CZ" sz="3200" dirty="0" smtClean="0">
                <a:solidFill>
                  <a:srgbClr val="FF0000"/>
                </a:solidFill>
              </a:rPr>
              <a:t>..a.. </a:t>
            </a:r>
            <a:r>
              <a:rPr lang="cs-CZ" sz="3200" dirty="0" err="1"/>
              <a:t>f</a:t>
            </a:r>
            <a:r>
              <a:rPr lang="cs-CZ" sz="3200" dirty="0" err="1" smtClean="0"/>
              <a:t>ifty</a:t>
            </a:r>
            <a:r>
              <a:rPr lang="cs-CZ" sz="3200" dirty="0" smtClean="0"/>
              <a:t>, I </a:t>
            </a:r>
            <a:r>
              <a:rPr lang="cs-CZ" sz="3200" dirty="0" smtClean="0">
                <a:solidFill>
                  <a:srgbClr val="FF0000"/>
                </a:solidFill>
              </a:rPr>
              <a:t>..b.. </a:t>
            </a:r>
            <a:r>
              <a:rPr lang="cs-CZ" sz="3200" dirty="0" smtClean="0"/>
              <a:t>a </a:t>
            </a:r>
            <a:r>
              <a:rPr lang="cs-CZ" sz="3200" dirty="0" err="1" smtClean="0"/>
              <a:t>yacht</a:t>
            </a:r>
            <a:r>
              <a:rPr lang="cs-CZ" sz="3200" dirty="0" smtClean="0"/>
              <a:t>.          </a:t>
            </a:r>
            <a:r>
              <a:rPr lang="cs-CZ" sz="3200" dirty="0" smtClean="0">
                <a:solidFill>
                  <a:srgbClr val="0070C0"/>
                </a:solidFill>
              </a:rPr>
              <a:t>/</a:t>
            </a:r>
            <a:r>
              <a:rPr lang="cs-CZ" sz="3200" dirty="0" err="1" smtClean="0">
                <a:solidFill>
                  <a:srgbClr val="0070C0"/>
                </a:solidFill>
              </a:rPr>
              <a:t>be,buy</a:t>
            </a:r>
            <a:r>
              <a:rPr lang="cs-CZ" sz="3200" dirty="0" smtClean="0">
                <a:solidFill>
                  <a:srgbClr val="0070C0"/>
                </a:solidFill>
              </a:rPr>
              <a:t>/</a:t>
            </a:r>
          </a:p>
          <a:p>
            <a:r>
              <a:rPr lang="cs-CZ" sz="3200" dirty="0" smtClean="0"/>
              <a:t>2. </a:t>
            </a:r>
            <a:r>
              <a:rPr lang="cs-CZ" sz="3200" dirty="0" err="1" smtClean="0"/>
              <a:t>Before</a:t>
            </a:r>
            <a:r>
              <a:rPr lang="cs-CZ" sz="3200" dirty="0" smtClean="0"/>
              <a:t> </a:t>
            </a:r>
            <a:r>
              <a:rPr lang="cs-CZ" sz="3200" dirty="0" err="1" smtClean="0"/>
              <a:t>this</a:t>
            </a:r>
            <a:r>
              <a:rPr lang="cs-CZ" sz="3200" dirty="0" smtClean="0"/>
              <a:t> film </a:t>
            </a:r>
            <a:r>
              <a:rPr lang="cs-CZ" sz="3200" dirty="0" smtClean="0">
                <a:solidFill>
                  <a:srgbClr val="FF0000"/>
                </a:solidFill>
              </a:rPr>
              <a:t>..a.. </a:t>
            </a:r>
            <a:r>
              <a:rPr lang="cs-CZ" sz="3200" dirty="0" smtClean="0"/>
              <a:t>, I </a:t>
            </a:r>
            <a:r>
              <a:rPr lang="cs-CZ" sz="3200" dirty="0" smtClean="0">
                <a:solidFill>
                  <a:srgbClr val="FF0000"/>
                </a:solidFill>
              </a:rPr>
              <a:t>..b..    </a:t>
            </a:r>
            <a:r>
              <a:rPr lang="cs-CZ" sz="3200" dirty="0" smtClean="0"/>
              <a:t>.           </a:t>
            </a:r>
            <a:r>
              <a:rPr lang="cs-CZ" sz="3200" dirty="0" smtClean="0">
                <a:solidFill>
                  <a:srgbClr val="0070C0"/>
                </a:solidFill>
              </a:rPr>
              <a:t>/ end,  </a:t>
            </a:r>
            <a:r>
              <a:rPr lang="cs-CZ" sz="3200" dirty="0" err="1" smtClean="0">
                <a:solidFill>
                  <a:srgbClr val="0070C0"/>
                </a:solidFill>
              </a:rPr>
              <a:t>sleep</a:t>
            </a:r>
            <a:r>
              <a:rPr lang="cs-CZ" sz="3200" dirty="0" smtClean="0">
                <a:solidFill>
                  <a:srgbClr val="0070C0"/>
                </a:solidFill>
              </a:rPr>
              <a:t>/</a:t>
            </a:r>
          </a:p>
          <a:p>
            <a:r>
              <a:rPr lang="cs-CZ" sz="3200" dirty="0" smtClean="0"/>
              <a:t>3. I </a:t>
            </a:r>
            <a:r>
              <a:rPr lang="cs-CZ" sz="3200" dirty="0" smtClean="0">
                <a:solidFill>
                  <a:srgbClr val="FF0000"/>
                </a:solidFill>
              </a:rPr>
              <a:t>..a.. </a:t>
            </a:r>
            <a:r>
              <a:rPr lang="cs-CZ" sz="3200" dirty="0" smtClean="0"/>
              <a:t>a mini-</a:t>
            </a:r>
            <a:r>
              <a:rPr lang="cs-CZ" sz="3200" dirty="0" err="1" smtClean="0"/>
              <a:t>skirt</a:t>
            </a:r>
            <a:r>
              <a:rPr lang="cs-CZ" sz="3200" dirty="0" smtClean="0"/>
              <a:t> </a:t>
            </a:r>
            <a:r>
              <a:rPr lang="cs-CZ" sz="3200" dirty="0" err="1" smtClean="0"/>
              <a:t>if</a:t>
            </a:r>
            <a:r>
              <a:rPr lang="cs-CZ" sz="3200" dirty="0" smtClean="0"/>
              <a:t>  I </a:t>
            </a:r>
            <a:r>
              <a:rPr lang="cs-CZ" sz="3200" dirty="0" smtClean="0">
                <a:solidFill>
                  <a:srgbClr val="FF0000"/>
                </a:solidFill>
              </a:rPr>
              <a:t>..b.. </a:t>
            </a:r>
            <a:r>
              <a:rPr lang="cs-CZ" sz="3200" dirty="0" err="1" smtClean="0"/>
              <a:t>slimmer</a:t>
            </a:r>
            <a:r>
              <a:rPr lang="cs-CZ" sz="3200" dirty="0" smtClean="0"/>
              <a:t>.    </a:t>
            </a:r>
            <a:r>
              <a:rPr lang="cs-CZ" sz="3200" dirty="0" smtClean="0">
                <a:solidFill>
                  <a:srgbClr val="0070C0"/>
                </a:solidFill>
              </a:rPr>
              <a:t>/ </a:t>
            </a:r>
            <a:r>
              <a:rPr lang="cs-CZ" sz="3200" dirty="0" err="1" smtClean="0">
                <a:solidFill>
                  <a:srgbClr val="0070C0"/>
                </a:solidFill>
              </a:rPr>
              <a:t>wear</a:t>
            </a:r>
            <a:r>
              <a:rPr lang="cs-CZ" sz="3200" dirty="0" smtClean="0">
                <a:solidFill>
                  <a:srgbClr val="0070C0"/>
                </a:solidFill>
              </a:rPr>
              <a:t>, </a:t>
            </a:r>
            <a:r>
              <a:rPr lang="cs-CZ" sz="3200" dirty="0" err="1" smtClean="0">
                <a:solidFill>
                  <a:srgbClr val="0070C0"/>
                </a:solidFill>
              </a:rPr>
              <a:t>be</a:t>
            </a:r>
            <a:r>
              <a:rPr lang="cs-CZ" sz="3200" dirty="0" smtClean="0">
                <a:solidFill>
                  <a:srgbClr val="0070C0"/>
                </a:solidFill>
              </a:rPr>
              <a:t>/ </a:t>
            </a:r>
          </a:p>
          <a:p>
            <a:r>
              <a:rPr lang="cs-CZ" sz="3200" dirty="0" smtClean="0"/>
              <a:t>4. </a:t>
            </a:r>
            <a:r>
              <a:rPr lang="cs-CZ" sz="3200" dirty="0" err="1" smtClean="0"/>
              <a:t>If</a:t>
            </a:r>
            <a:r>
              <a:rPr lang="cs-CZ" sz="3200" dirty="0" smtClean="0"/>
              <a:t> </a:t>
            </a:r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..a.. </a:t>
            </a:r>
            <a:r>
              <a:rPr lang="cs-CZ" sz="3200" dirty="0" err="1"/>
              <a:t>m</a:t>
            </a:r>
            <a:r>
              <a:rPr lang="cs-CZ" sz="3200" dirty="0" err="1" smtClean="0"/>
              <a:t>e</a:t>
            </a:r>
            <a:r>
              <a:rPr lang="cs-CZ" sz="3200" dirty="0" smtClean="0"/>
              <a:t> </a:t>
            </a:r>
            <a:r>
              <a:rPr lang="cs-CZ" sz="3200" dirty="0" err="1" smtClean="0"/>
              <a:t>alone</a:t>
            </a:r>
            <a:r>
              <a:rPr lang="cs-CZ" sz="3200" dirty="0" smtClean="0"/>
              <a:t>, I </a:t>
            </a:r>
            <a:r>
              <a:rPr lang="cs-CZ" sz="3200" dirty="0" smtClean="0">
                <a:solidFill>
                  <a:srgbClr val="FF0000"/>
                </a:solidFill>
              </a:rPr>
              <a:t>..b.. </a:t>
            </a:r>
            <a:r>
              <a:rPr lang="cs-CZ" sz="3200" dirty="0" err="1"/>
              <a:t>d</a:t>
            </a:r>
            <a:r>
              <a:rPr lang="cs-CZ" sz="3200" dirty="0" err="1" smtClean="0"/>
              <a:t>ad</a:t>
            </a:r>
            <a:r>
              <a:rPr lang="cs-CZ" sz="3200" dirty="0" smtClean="0"/>
              <a:t> .        </a:t>
            </a:r>
            <a:r>
              <a:rPr lang="cs-CZ" sz="3200" dirty="0" smtClean="0">
                <a:solidFill>
                  <a:srgbClr val="0070C0"/>
                </a:solidFill>
              </a:rPr>
              <a:t>/ not </a:t>
            </a:r>
            <a:r>
              <a:rPr lang="cs-CZ" sz="3200" dirty="0" err="1" smtClean="0">
                <a:solidFill>
                  <a:srgbClr val="0070C0"/>
                </a:solidFill>
              </a:rPr>
              <a:t>leave,tell</a:t>
            </a:r>
            <a:r>
              <a:rPr lang="cs-CZ" sz="3200" dirty="0" smtClean="0">
                <a:solidFill>
                  <a:srgbClr val="0070C0"/>
                </a:solidFill>
              </a:rPr>
              <a:t>/ </a:t>
            </a:r>
          </a:p>
          <a:p>
            <a:r>
              <a:rPr lang="cs-CZ" sz="3200" dirty="0" smtClean="0"/>
              <a:t>5. </a:t>
            </a:r>
            <a:r>
              <a:rPr lang="cs-CZ" sz="3200" dirty="0" err="1" smtClean="0"/>
              <a:t>When</a:t>
            </a:r>
            <a:r>
              <a:rPr lang="cs-CZ" sz="3200" dirty="0" smtClean="0"/>
              <a:t> </a:t>
            </a:r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..a.. </a:t>
            </a:r>
            <a:r>
              <a:rPr lang="cs-CZ" sz="3200" dirty="0" smtClean="0"/>
              <a:t>, I </a:t>
            </a:r>
            <a:r>
              <a:rPr lang="cs-CZ" sz="3200" dirty="0" smtClean="0">
                <a:solidFill>
                  <a:srgbClr val="FF0000"/>
                </a:solidFill>
              </a:rPr>
              <a:t>..b.. </a:t>
            </a:r>
            <a:r>
              <a:rPr lang="cs-CZ" sz="3200" dirty="0" err="1"/>
              <a:t>w</a:t>
            </a:r>
            <a:r>
              <a:rPr lang="cs-CZ" sz="3200" dirty="0" err="1" smtClean="0"/>
              <a:t>orking</a:t>
            </a:r>
            <a:r>
              <a:rPr lang="cs-CZ" sz="3200" dirty="0" smtClean="0"/>
              <a:t>.          </a:t>
            </a:r>
            <a:r>
              <a:rPr lang="cs-CZ" sz="3200" dirty="0" smtClean="0">
                <a:solidFill>
                  <a:srgbClr val="0070C0"/>
                </a:solidFill>
              </a:rPr>
              <a:t>/</a:t>
            </a:r>
            <a:r>
              <a:rPr lang="cs-CZ" sz="3200" dirty="0" err="1" smtClean="0">
                <a:solidFill>
                  <a:srgbClr val="0070C0"/>
                </a:solidFill>
              </a:rPr>
              <a:t>arrive</a:t>
            </a:r>
            <a:r>
              <a:rPr lang="cs-CZ" sz="3200" dirty="0" smtClean="0">
                <a:solidFill>
                  <a:srgbClr val="0070C0"/>
                </a:solidFill>
              </a:rPr>
              <a:t>, </a:t>
            </a:r>
            <a:r>
              <a:rPr lang="cs-CZ" sz="3200" dirty="0" err="1" smtClean="0">
                <a:solidFill>
                  <a:srgbClr val="0070C0"/>
                </a:solidFill>
              </a:rPr>
              <a:t>be</a:t>
            </a:r>
            <a:r>
              <a:rPr lang="cs-CZ" sz="3200" dirty="0" smtClean="0">
                <a:solidFill>
                  <a:srgbClr val="0070C0"/>
                </a:solidFill>
              </a:rPr>
              <a:t> /</a:t>
            </a:r>
          </a:p>
          <a:p>
            <a:r>
              <a:rPr lang="cs-CZ" sz="3200" dirty="0" smtClean="0"/>
              <a:t>6. I </a:t>
            </a:r>
            <a:r>
              <a:rPr lang="cs-CZ" sz="3200" dirty="0" smtClean="0">
                <a:solidFill>
                  <a:srgbClr val="FF0000"/>
                </a:solidFill>
              </a:rPr>
              <a:t>..a.. </a:t>
            </a:r>
            <a:r>
              <a:rPr lang="cs-CZ" sz="3200" dirty="0" err="1"/>
              <a:t>y</a:t>
            </a:r>
            <a:r>
              <a:rPr lang="cs-CZ" sz="3200" dirty="0" err="1" smtClean="0"/>
              <a:t>ou</a:t>
            </a:r>
            <a:r>
              <a:rPr lang="cs-CZ" sz="3200" dirty="0" smtClean="0"/>
              <a:t> </a:t>
            </a:r>
            <a:r>
              <a:rPr lang="cs-CZ" sz="3200" dirty="0" err="1" smtClean="0"/>
              <a:t>what</a:t>
            </a:r>
            <a:r>
              <a:rPr lang="cs-CZ" sz="3200" dirty="0" smtClean="0"/>
              <a:t> </a:t>
            </a:r>
            <a:r>
              <a:rPr lang="cs-CZ" sz="3200" dirty="0" err="1" smtClean="0"/>
              <a:t>she</a:t>
            </a:r>
            <a:r>
              <a:rPr lang="cs-CZ" sz="3200" dirty="0" smtClean="0"/>
              <a:t> </a:t>
            </a:r>
            <a:r>
              <a:rPr lang="cs-CZ" sz="3200" dirty="0" err="1" smtClean="0"/>
              <a:t>said</a:t>
            </a:r>
            <a:r>
              <a:rPr lang="cs-CZ" sz="3200" dirty="0" smtClean="0"/>
              <a:t> </a:t>
            </a:r>
            <a:r>
              <a:rPr lang="cs-CZ" sz="3200" dirty="0" err="1" smtClean="0"/>
              <a:t>when</a:t>
            </a:r>
            <a:r>
              <a:rPr lang="cs-CZ" sz="3200" dirty="0" smtClean="0"/>
              <a:t> I </a:t>
            </a:r>
            <a:r>
              <a:rPr lang="cs-CZ" sz="3200" dirty="0" smtClean="0">
                <a:solidFill>
                  <a:srgbClr val="FF0000"/>
                </a:solidFill>
              </a:rPr>
              <a:t>..b.. </a:t>
            </a:r>
            <a:r>
              <a:rPr lang="cs-CZ" sz="3200" dirty="0" smtClean="0"/>
              <a:t>her.    </a:t>
            </a:r>
            <a:r>
              <a:rPr lang="cs-CZ" sz="3200" dirty="0" smtClean="0">
                <a:solidFill>
                  <a:srgbClr val="0070C0"/>
                </a:solidFill>
              </a:rPr>
              <a:t>/</a:t>
            </a:r>
            <a:r>
              <a:rPr lang="cs-CZ" sz="3200" dirty="0" err="1" smtClean="0">
                <a:solidFill>
                  <a:srgbClr val="0070C0"/>
                </a:solidFill>
              </a:rPr>
              <a:t>tell</a:t>
            </a:r>
            <a:r>
              <a:rPr lang="cs-CZ" sz="3200" dirty="0" smtClean="0">
                <a:solidFill>
                  <a:srgbClr val="0070C0"/>
                </a:solidFill>
              </a:rPr>
              <a:t>, </a:t>
            </a:r>
            <a:r>
              <a:rPr lang="cs-CZ" sz="3200" dirty="0" err="1" smtClean="0">
                <a:solidFill>
                  <a:srgbClr val="0070C0"/>
                </a:solidFill>
              </a:rPr>
              <a:t>meet</a:t>
            </a:r>
            <a:r>
              <a:rPr lang="cs-CZ" sz="3200" dirty="0" smtClean="0">
                <a:solidFill>
                  <a:srgbClr val="0070C0"/>
                </a:solidFill>
              </a:rPr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1681967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143000"/>
          </a:xfrm>
        </p:spPr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CHECK YOUR WORK: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1. </a:t>
            </a:r>
            <a:r>
              <a:rPr lang="cs-CZ" dirty="0" err="1"/>
              <a:t>When</a:t>
            </a:r>
            <a:r>
              <a:rPr lang="cs-CZ" dirty="0"/>
              <a:t> I </a:t>
            </a:r>
            <a:r>
              <a:rPr lang="cs-CZ" dirty="0" err="1">
                <a:solidFill>
                  <a:srgbClr val="FF0000"/>
                </a:solidFill>
              </a:rPr>
              <a:t>am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/>
              <a:t>fifty</a:t>
            </a:r>
            <a:r>
              <a:rPr lang="cs-CZ" dirty="0"/>
              <a:t>, I </a:t>
            </a:r>
            <a:r>
              <a:rPr lang="cs-CZ" dirty="0" err="1">
                <a:solidFill>
                  <a:srgbClr val="FF0000"/>
                </a:solidFill>
              </a:rPr>
              <a:t>will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buy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/>
              <a:t>a </a:t>
            </a:r>
            <a:r>
              <a:rPr lang="cs-CZ" dirty="0" err="1"/>
              <a:t>yacht</a:t>
            </a:r>
            <a:r>
              <a:rPr lang="cs-CZ" dirty="0"/>
              <a:t>.          </a:t>
            </a:r>
            <a:endParaRPr lang="cs-CZ" dirty="0">
              <a:solidFill>
                <a:srgbClr val="0070C0"/>
              </a:solidFill>
            </a:endParaRPr>
          </a:p>
          <a:p>
            <a:r>
              <a:rPr lang="cs-CZ" dirty="0"/>
              <a:t>2.  </a:t>
            </a:r>
            <a:r>
              <a:rPr lang="cs-CZ" dirty="0" err="1"/>
              <a:t>Before</a:t>
            </a:r>
            <a:r>
              <a:rPr lang="cs-CZ" dirty="0"/>
              <a:t> </a:t>
            </a:r>
            <a:r>
              <a:rPr lang="cs-CZ" dirty="0" err="1"/>
              <a:t>this</a:t>
            </a:r>
            <a:r>
              <a:rPr lang="cs-CZ" dirty="0"/>
              <a:t> film </a:t>
            </a:r>
            <a:r>
              <a:rPr lang="cs-CZ" dirty="0" err="1">
                <a:solidFill>
                  <a:srgbClr val="FF0000"/>
                </a:solidFill>
              </a:rPr>
              <a:t>ends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/>
              <a:t>, I </a:t>
            </a:r>
            <a:r>
              <a:rPr lang="cs-CZ" dirty="0" err="1">
                <a:solidFill>
                  <a:srgbClr val="FF0000"/>
                </a:solidFill>
              </a:rPr>
              <a:t>will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sleep</a:t>
            </a:r>
            <a:r>
              <a:rPr lang="cs-CZ" dirty="0">
                <a:solidFill>
                  <a:srgbClr val="FF0000"/>
                </a:solidFill>
              </a:rPr>
              <a:t>.           </a:t>
            </a:r>
          </a:p>
          <a:p>
            <a:r>
              <a:rPr lang="cs-CZ" dirty="0"/>
              <a:t>3.  I </a:t>
            </a:r>
            <a:r>
              <a:rPr lang="cs-CZ" dirty="0" err="1">
                <a:solidFill>
                  <a:srgbClr val="FF0000"/>
                </a:solidFill>
              </a:rPr>
              <a:t>will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wear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/>
              <a:t>a mini-</a:t>
            </a:r>
            <a:r>
              <a:rPr lang="cs-CZ" dirty="0" err="1"/>
              <a:t>skirt</a:t>
            </a:r>
            <a:r>
              <a:rPr lang="cs-CZ" dirty="0"/>
              <a:t> </a:t>
            </a:r>
            <a:r>
              <a:rPr lang="cs-CZ" dirty="0" err="1"/>
              <a:t>if</a:t>
            </a:r>
            <a:r>
              <a:rPr lang="cs-CZ" dirty="0"/>
              <a:t>  I </a:t>
            </a:r>
            <a:r>
              <a:rPr lang="cs-CZ" dirty="0" err="1">
                <a:solidFill>
                  <a:srgbClr val="FF0000"/>
                </a:solidFill>
              </a:rPr>
              <a:t>am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/>
              <a:t>slimmer</a:t>
            </a:r>
            <a:r>
              <a:rPr lang="cs-CZ" dirty="0"/>
              <a:t>.    </a:t>
            </a:r>
            <a:endParaRPr lang="cs-CZ" dirty="0">
              <a:solidFill>
                <a:srgbClr val="0070C0"/>
              </a:solidFill>
            </a:endParaRPr>
          </a:p>
          <a:p>
            <a:r>
              <a:rPr lang="cs-CZ" dirty="0"/>
              <a:t>4.  </a:t>
            </a:r>
            <a:r>
              <a:rPr lang="cs-CZ" dirty="0" err="1"/>
              <a:t>If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>
                <a:solidFill>
                  <a:srgbClr val="FF0000"/>
                </a:solidFill>
              </a:rPr>
              <a:t>don´t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leave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/>
              <a:t>me</a:t>
            </a:r>
            <a:r>
              <a:rPr lang="cs-CZ" dirty="0"/>
              <a:t> </a:t>
            </a:r>
            <a:r>
              <a:rPr lang="cs-CZ" dirty="0" err="1"/>
              <a:t>alone</a:t>
            </a:r>
            <a:r>
              <a:rPr lang="cs-CZ" dirty="0"/>
              <a:t>, I </a:t>
            </a:r>
            <a:r>
              <a:rPr lang="cs-CZ" dirty="0" err="1">
                <a:solidFill>
                  <a:srgbClr val="FF0000"/>
                </a:solidFill>
              </a:rPr>
              <a:t>will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tell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/>
              <a:t>dad</a:t>
            </a:r>
            <a:r>
              <a:rPr lang="cs-CZ" dirty="0"/>
              <a:t> .        </a:t>
            </a:r>
            <a:r>
              <a:rPr lang="cs-CZ" dirty="0">
                <a:solidFill>
                  <a:srgbClr val="0070C0"/>
                </a:solidFill>
              </a:rPr>
              <a:t> </a:t>
            </a:r>
          </a:p>
          <a:p>
            <a:r>
              <a:rPr lang="cs-CZ" dirty="0"/>
              <a:t>5. </a:t>
            </a:r>
            <a:r>
              <a:rPr lang="cs-CZ" dirty="0" err="1"/>
              <a:t>When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>
                <a:solidFill>
                  <a:srgbClr val="FF0000"/>
                </a:solidFill>
              </a:rPr>
              <a:t>arrive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/>
              <a:t>, I </a:t>
            </a:r>
            <a:r>
              <a:rPr lang="cs-CZ" dirty="0" err="1">
                <a:solidFill>
                  <a:srgbClr val="FF0000"/>
                </a:solidFill>
              </a:rPr>
              <a:t>will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be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/>
              <a:t>working</a:t>
            </a:r>
            <a:r>
              <a:rPr lang="cs-CZ" dirty="0"/>
              <a:t>.         </a:t>
            </a:r>
            <a:endParaRPr lang="cs-CZ" dirty="0">
              <a:solidFill>
                <a:srgbClr val="0070C0"/>
              </a:solidFill>
            </a:endParaRPr>
          </a:p>
          <a:p>
            <a:r>
              <a:rPr lang="cs-CZ" dirty="0"/>
              <a:t>6. I </a:t>
            </a:r>
            <a:r>
              <a:rPr lang="cs-CZ" dirty="0" err="1">
                <a:solidFill>
                  <a:srgbClr val="FF0000"/>
                </a:solidFill>
              </a:rPr>
              <a:t>will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tell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/>
              <a:t>said</a:t>
            </a:r>
            <a:r>
              <a:rPr lang="cs-CZ" dirty="0"/>
              <a:t> </a:t>
            </a:r>
            <a:r>
              <a:rPr lang="cs-CZ" dirty="0" err="1"/>
              <a:t>when</a:t>
            </a:r>
            <a:r>
              <a:rPr lang="cs-CZ" dirty="0"/>
              <a:t> I </a:t>
            </a:r>
            <a:r>
              <a:rPr lang="cs-CZ" dirty="0" err="1">
                <a:solidFill>
                  <a:srgbClr val="FF0000"/>
                </a:solidFill>
              </a:rPr>
              <a:t>meet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/>
              <a:t>her.    </a:t>
            </a:r>
            <a:endParaRPr lang="cs-CZ" dirty="0">
              <a:solidFill>
                <a:srgbClr val="0070C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1217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8928992" cy="1417638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2800" b="1" dirty="0" err="1" smtClean="0">
                <a:solidFill>
                  <a:srgbClr val="002060"/>
                </a:solidFill>
              </a:rPr>
              <a:t>Put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 err="1">
                <a:solidFill>
                  <a:srgbClr val="002060"/>
                </a:solidFill>
              </a:rPr>
              <a:t>the</a:t>
            </a:r>
            <a:r>
              <a:rPr lang="cs-CZ" sz="2800" b="1" dirty="0">
                <a:solidFill>
                  <a:srgbClr val="002060"/>
                </a:solidFill>
              </a:rPr>
              <a:t> </a:t>
            </a:r>
            <a:r>
              <a:rPr lang="cs-CZ" sz="2800" b="1" dirty="0" err="1">
                <a:solidFill>
                  <a:srgbClr val="002060"/>
                </a:solidFill>
              </a:rPr>
              <a:t>verbs</a:t>
            </a:r>
            <a:r>
              <a:rPr lang="cs-CZ" sz="2800" b="1" dirty="0">
                <a:solidFill>
                  <a:srgbClr val="002060"/>
                </a:solidFill>
              </a:rPr>
              <a:t> in </a:t>
            </a:r>
            <a:r>
              <a:rPr lang="cs-CZ" sz="2800" b="1" dirty="0" err="1">
                <a:solidFill>
                  <a:srgbClr val="002060"/>
                </a:solidFill>
              </a:rPr>
              <a:t>brackets</a:t>
            </a:r>
            <a:r>
              <a:rPr lang="cs-CZ" sz="2800" b="1" dirty="0">
                <a:solidFill>
                  <a:srgbClr val="002060"/>
                </a:solidFill>
              </a:rPr>
              <a:t> in </a:t>
            </a:r>
            <a:r>
              <a:rPr lang="cs-CZ" sz="2800" b="1" dirty="0" err="1">
                <a:solidFill>
                  <a:srgbClr val="002060"/>
                </a:solidFill>
              </a:rPr>
              <a:t>the</a:t>
            </a:r>
            <a:r>
              <a:rPr lang="cs-CZ" sz="2800" b="1" dirty="0">
                <a:solidFill>
                  <a:srgbClr val="002060"/>
                </a:solidFill>
              </a:rPr>
              <a:t> </a:t>
            </a:r>
            <a:r>
              <a:rPr lang="cs-CZ" sz="2800" b="1" dirty="0" err="1">
                <a:solidFill>
                  <a:srgbClr val="002060"/>
                </a:solidFill>
              </a:rPr>
              <a:t>present</a:t>
            </a:r>
            <a:r>
              <a:rPr lang="cs-CZ" sz="2800" b="1" dirty="0">
                <a:solidFill>
                  <a:srgbClr val="002060"/>
                </a:solidFill>
              </a:rPr>
              <a:t> </a:t>
            </a:r>
            <a:r>
              <a:rPr lang="cs-CZ" sz="2800" b="1" dirty="0" err="1">
                <a:solidFill>
                  <a:srgbClr val="002060"/>
                </a:solidFill>
              </a:rPr>
              <a:t>or</a:t>
            </a:r>
            <a:r>
              <a:rPr lang="cs-CZ" sz="2800" b="1" dirty="0">
                <a:solidFill>
                  <a:srgbClr val="002060"/>
                </a:solidFill>
              </a:rPr>
              <a:t> </a:t>
            </a:r>
            <a:r>
              <a:rPr lang="cs-CZ" sz="2800" b="1" dirty="0" err="1">
                <a:solidFill>
                  <a:srgbClr val="002060"/>
                </a:solidFill>
              </a:rPr>
              <a:t>future</a:t>
            </a:r>
            <a:r>
              <a:rPr lang="cs-CZ" sz="2800" b="1" dirty="0">
                <a:solidFill>
                  <a:srgbClr val="002060"/>
                </a:solidFill>
              </a:rPr>
              <a:t> </a:t>
            </a:r>
            <a:r>
              <a:rPr lang="cs-CZ" sz="2800" b="1" dirty="0" err="1">
                <a:solidFill>
                  <a:srgbClr val="002060"/>
                </a:solidFill>
              </a:rPr>
              <a:t>simple</a:t>
            </a:r>
            <a:r>
              <a:rPr lang="cs-CZ" sz="2800" b="1" dirty="0">
                <a:solidFill>
                  <a:srgbClr val="002060"/>
                </a:solidFill>
              </a:rPr>
              <a:t>:</a:t>
            </a:r>
            <a:br>
              <a:rPr lang="cs-CZ" sz="2800" b="1" dirty="0">
                <a:solidFill>
                  <a:srgbClr val="002060"/>
                </a:solidFill>
              </a:rPr>
            </a:b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600200"/>
            <a:ext cx="8928992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7</a:t>
            </a:r>
            <a:r>
              <a:rPr lang="cs-CZ" sz="3200" dirty="0"/>
              <a:t>. </a:t>
            </a:r>
            <a:r>
              <a:rPr lang="cs-CZ" sz="3200" dirty="0" err="1"/>
              <a:t>If</a:t>
            </a:r>
            <a:r>
              <a:rPr lang="cs-CZ" sz="3200" dirty="0"/>
              <a:t> </a:t>
            </a:r>
            <a:r>
              <a:rPr lang="cs-CZ" sz="3200" dirty="0" err="1"/>
              <a:t>the</a:t>
            </a:r>
            <a:r>
              <a:rPr lang="cs-CZ" sz="3200" dirty="0"/>
              <a:t> </a:t>
            </a:r>
            <a:r>
              <a:rPr lang="cs-CZ" sz="3200" dirty="0" err="1"/>
              <a:t>weather</a:t>
            </a:r>
            <a:r>
              <a:rPr lang="cs-CZ" sz="3200" dirty="0"/>
              <a:t> </a:t>
            </a:r>
            <a:r>
              <a:rPr lang="cs-CZ" sz="3200" dirty="0">
                <a:solidFill>
                  <a:srgbClr val="FF0000"/>
                </a:solidFill>
              </a:rPr>
              <a:t>..a.. </a:t>
            </a:r>
            <a:r>
              <a:rPr lang="cs-CZ" sz="3200" dirty="0"/>
              <a:t>fine </a:t>
            </a:r>
            <a:r>
              <a:rPr lang="cs-CZ" sz="3200" dirty="0" err="1"/>
              <a:t>tomorrow</a:t>
            </a:r>
            <a:r>
              <a:rPr lang="cs-CZ" sz="3200" dirty="0"/>
              <a:t>, </a:t>
            </a:r>
            <a:r>
              <a:rPr lang="cs-CZ" sz="3200" dirty="0" err="1"/>
              <a:t>we</a:t>
            </a:r>
            <a:r>
              <a:rPr lang="cs-CZ" sz="3200" dirty="0">
                <a:solidFill>
                  <a:srgbClr val="FF0000"/>
                </a:solidFill>
              </a:rPr>
              <a:t>..b.. </a:t>
            </a:r>
            <a:r>
              <a:rPr lang="cs-CZ" sz="3200" dirty="0" err="1"/>
              <a:t>swimming</a:t>
            </a:r>
            <a:r>
              <a:rPr lang="cs-CZ" sz="3200" dirty="0"/>
              <a:t>.  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</a:t>
            </a:r>
            <a:r>
              <a:rPr lang="cs-CZ" sz="3200" dirty="0">
                <a:solidFill>
                  <a:srgbClr val="0070C0"/>
                </a:solidFill>
              </a:rPr>
              <a:t>/ </a:t>
            </a:r>
            <a:r>
              <a:rPr lang="cs-CZ" sz="3200" dirty="0" err="1">
                <a:solidFill>
                  <a:srgbClr val="0070C0"/>
                </a:solidFill>
              </a:rPr>
              <a:t>be</a:t>
            </a:r>
            <a:r>
              <a:rPr lang="cs-CZ" sz="3200" dirty="0">
                <a:solidFill>
                  <a:srgbClr val="0070C0"/>
                </a:solidFill>
              </a:rPr>
              <a:t>, go /</a:t>
            </a:r>
          </a:p>
          <a:p>
            <a:r>
              <a:rPr lang="cs-CZ" sz="3200" dirty="0"/>
              <a:t>8. I </a:t>
            </a:r>
            <a:r>
              <a:rPr lang="cs-CZ" sz="3200" dirty="0">
                <a:solidFill>
                  <a:srgbClr val="FF0000"/>
                </a:solidFill>
              </a:rPr>
              <a:t>..a.. </a:t>
            </a:r>
            <a:r>
              <a:rPr lang="cs-CZ" sz="3200" dirty="0" err="1"/>
              <a:t>you</a:t>
            </a:r>
            <a:r>
              <a:rPr lang="cs-CZ" sz="3200" dirty="0"/>
              <a:t>, </a:t>
            </a:r>
            <a:r>
              <a:rPr lang="cs-CZ" sz="3200" dirty="0" err="1"/>
              <a:t>if</a:t>
            </a:r>
            <a:r>
              <a:rPr lang="cs-CZ" sz="3200" dirty="0"/>
              <a:t> I </a:t>
            </a:r>
            <a:r>
              <a:rPr lang="cs-CZ" sz="3200" dirty="0">
                <a:solidFill>
                  <a:srgbClr val="FF0000"/>
                </a:solidFill>
              </a:rPr>
              <a:t>..b.. </a:t>
            </a:r>
            <a:r>
              <a:rPr lang="cs-CZ" sz="3200" dirty="0" err="1"/>
              <a:t>time</a:t>
            </a:r>
            <a:r>
              <a:rPr lang="cs-CZ" sz="3200" dirty="0"/>
              <a:t>. </a:t>
            </a:r>
            <a:r>
              <a:rPr lang="cs-CZ" sz="3200" dirty="0">
                <a:solidFill>
                  <a:srgbClr val="0070C0"/>
                </a:solidFill>
              </a:rPr>
              <a:t>/ </a:t>
            </a:r>
            <a:r>
              <a:rPr lang="cs-CZ" sz="3200" dirty="0" err="1">
                <a:solidFill>
                  <a:srgbClr val="0070C0"/>
                </a:solidFill>
              </a:rPr>
              <a:t>help</a:t>
            </a:r>
            <a:r>
              <a:rPr lang="cs-CZ" sz="3200" dirty="0">
                <a:solidFill>
                  <a:srgbClr val="0070C0"/>
                </a:solidFill>
              </a:rPr>
              <a:t>, </a:t>
            </a:r>
            <a:r>
              <a:rPr lang="cs-CZ" sz="3200" dirty="0" err="1">
                <a:solidFill>
                  <a:srgbClr val="0070C0"/>
                </a:solidFill>
              </a:rPr>
              <a:t>have</a:t>
            </a:r>
            <a:r>
              <a:rPr lang="cs-CZ" sz="3200" dirty="0">
                <a:solidFill>
                  <a:srgbClr val="0070C0"/>
                </a:solidFill>
              </a:rPr>
              <a:t>/</a:t>
            </a:r>
          </a:p>
          <a:p>
            <a:r>
              <a:rPr lang="cs-CZ" sz="3200" dirty="0"/>
              <a:t>9. Kim </a:t>
            </a:r>
            <a:r>
              <a:rPr lang="cs-CZ" sz="3200" dirty="0">
                <a:solidFill>
                  <a:srgbClr val="FF0000"/>
                </a:solidFill>
              </a:rPr>
              <a:t>..a.. </a:t>
            </a:r>
            <a:r>
              <a:rPr lang="cs-CZ" sz="3200" dirty="0" err="1"/>
              <a:t>until</a:t>
            </a:r>
            <a:r>
              <a:rPr lang="cs-CZ" sz="3200" dirty="0"/>
              <a:t> her </a:t>
            </a:r>
            <a:r>
              <a:rPr lang="cs-CZ" sz="3200" dirty="0" err="1"/>
              <a:t>brother</a:t>
            </a:r>
            <a:r>
              <a:rPr lang="cs-CZ" sz="3200" dirty="0"/>
              <a:t> </a:t>
            </a:r>
            <a:r>
              <a:rPr lang="cs-CZ" sz="3200" dirty="0">
                <a:solidFill>
                  <a:srgbClr val="FF0000"/>
                </a:solidFill>
              </a:rPr>
              <a:t>..b.. </a:t>
            </a:r>
            <a:r>
              <a:rPr lang="cs-CZ" sz="3200" dirty="0" err="1"/>
              <a:t>it</a:t>
            </a:r>
            <a:r>
              <a:rPr lang="cs-CZ" sz="3200" dirty="0"/>
              <a:t>.   </a:t>
            </a:r>
            <a:r>
              <a:rPr lang="cs-CZ" sz="3200" dirty="0">
                <a:solidFill>
                  <a:srgbClr val="0070C0"/>
                </a:solidFill>
              </a:rPr>
              <a:t>/ </a:t>
            </a:r>
            <a:r>
              <a:rPr lang="cs-CZ" sz="3200" dirty="0" err="1">
                <a:solidFill>
                  <a:srgbClr val="0070C0"/>
                </a:solidFill>
              </a:rPr>
              <a:t>wait</a:t>
            </a:r>
            <a:r>
              <a:rPr lang="cs-CZ" sz="3200" dirty="0">
                <a:solidFill>
                  <a:srgbClr val="0070C0"/>
                </a:solidFill>
              </a:rPr>
              <a:t>, </a:t>
            </a:r>
            <a:r>
              <a:rPr lang="cs-CZ" sz="3200" dirty="0" err="1">
                <a:solidFill>
                  <a:srgbClr val="0070C0"/>
                </a:solidFill>
              </a:rPr>
              <a:t>bring</a:t>
            </a:r>
            <a:r>
              <a:rPr lang="cs-CZ" sz="3200" dirty="0">
                <a:solidFill>
                  <a:srgbClr val="0070C0"/>
                </a:solidFill>
              </a:rPr>
              <a:t> /</a:t>
            </a:r>
          </a:p>
          <a:p>
            <a:r>
              <a:rPr lang="cs-CZ" sz="3200" dirty="0"/>
              <a:t>10. </a:t>
            </a:r>
            <a:r>
              <a:rPr lang="cs-CZ" sz="3200" dirty="0" err="1"/>
              <a:t>Before</a:t>
            </a:r>
            <a:r>
              <a:rPr lang="cs-CZ" sz="3200" dirty="0"/>
              <a:t> </a:t>
            </a:r>
            <a:r>
              <a:rPr lang="cs-CZ" sz="3200" dirty="0" err="1"/>
              <a:t>they</a:t>
            </a:r>
            <a:r>
              <a:rPr lang="cs-CZ" sz="3200" dirty="0"/>
              <a:t> </a:t>
            </a:r>
            <a:r>
              <a:rPr lang="cs-CZ" sz="3200" dirty="0">
                <a:solidFill>
                  <a:srgbClr val="FF0000"/>
                </a:solidFill>
              </a:rPr>
              <a:t>..a.. </a:t>
            </a:r>
            <a:r>
              <a:rPr lang="cs-CZ" sz="3200" dirty="0"/>
              <a:t>to </a:t>
            </a:r>
            <a:r>
              <a:rPr lang="cs-CZ" sz="3200" dirty="0" err="1"/>
              <a:t>work</a:t>
            </a:r>
            <a:r>
              <a:rPr lang="cs-CZ" sz="3200" dirty="0"/>
              <a:t> , </a:t>
            </a:r>
            <a:r>
              <a:rPr lang="cs-CZ" sz="3200" dirty="0" err="1"/>
              <a:t>they</a:t>
            </a:r>
            <a:r>
              <a:rPr lang="cs-CZ" sz="3200" dirty="0"/>
              <a:t> </a:t>
            </a:r>
            <a:r>
              <a:rPr lang="cs-CZ" sz="3200" dirty="0">
                <a:solidFill>
                  <a:srgbClr val="FF0000"/>
                </a:solidFill>
              </a:rPr>
              <a:t>..b.. </a:t>
            </a:r>
            <a:r>
              <a:rPr lang="cs-CZ" sz="3200" dirty="0" err="1"/>
              <a:t>breakfast</a:t>
            </a:r>
            <a:r>
              <a:rPr lang="cs-CZ" sz="3200" dirty="0">
                <a:solidFill>
                  <a:srgbClr val="0070C0"/>
                </a:solidFill>
              </a:rPr>
              <a:t>. / go, </a:t>
            </a:r>
            <a:endParaRPr lang="cs-CZ" sz="3200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3200" dirty="0">
                <a:solidFill>
                  <a:srgbClr val="0070C0"/>
                </a:solidFill>
              </a:rPr>
              <a:t> </a:t>
            </a:r>
            <a:r>
              <a:rPr lang="cs-CZ" sz="3200" dirty="0" smtClean="0">
                <a:solidFill>
                  <a:srgbClr val="0070C0"/>
                </a:solidFill>
              </a:rPr>
              <a:t>        </a:t>
            </a:r>
            <a:r>
              <a:rPr lang="cs-CZ" sz="3200" dirty="0" err="1" smtClean="0">
                <a:solidFill>
                  <a:srgbClr val="0070C0"/>
                </a:solidFill>
              </a:rPr>
              <a:t>have</a:t>
            </a:r>
            <a:r>
              <a:rPr lang="cs-CZ" sz="3200" dirty="0">
                <a:solidFill>
                  <a:srgbClr val="0070C0"/>
                </a:solidFill>
              </a:rPr>
              <a:t>/</a:t>
            </a:r>
          </a:p>
          <a:p>
            <a:r>
              <a:rPr lang="cs-CZ" sz="3200" dirty="0"/>
              <a:t>11.They </a:t>
            </a:r>
            <a:r>
              <a:rPr lang="cs-CZ" sz="3200" dirty="0">
                <a:solidFill>
                  <a:srgbClr val="FF0000"/>
                </a:solidFill>
              </a:rPr>
              <a:t>..a..</a:t>
            </a:r>
            <a:r>
              <a:rPr lang="cs-CZ" sz="3200" dirty="0"/>
              <a:t>  </a:t>
            </a:r>
            <a:r>
              <a:rPr lang="cs-CZ" sz="3200" dirty="0" err="1"/>
              <a:t>it</a:t>
            </a:r>
            <a:r>
              <a:rPr lang="cs-CZ" sz="3200" dirty="0"/>
              <a:t> </a:t>
            </a:r>
            <a:r>
              <a:rPr lang="cs-CZ" sz="3200" dirty="0" err="1"/>
              <a:t>for</a:t>
            </a:r>
            <a:r>
              <a:rPr lang="cs-CZ" sz="3200" dirty="0"/>
              <a:t> </a:t>
            </a:r>
            <a:r>
              <a:rPr lang="cs-CZ" sz="3200" dirty="0" err="1"/>
              <a:t>you</a:t>
            </a:r>
            <a:r>
              <a:rPr lang="cs-CZ" sz="3200" dirty="0"/>
              <a:t> </a:t>
            </a:r>
            <a:r>
              <a:rPr lang="cs-CZ" sz="3200" dirty="0" err="1"/>
              <a:t>until</a:t>
            </a:r>
            <a:r>
              <a:rPr lang="cs-CZ" sz="3200" dirty="0"/>
              <a:t>  </a:t>
            </a:r>
            <a:r>
              <a:rPr lang="cs-CZ" sz="3200" dirty="0" err="1"/>
              <a:t>you</a:t>
            </a:r>
            <a:r>
              <a:rPr lang="cs-CZ" sz="3200" dirty="0"/>
              <a:t> </a:t>
            </a:r>
            <a:r>
              <a:rPr lang="cs-CZ" sz="3200" dirty="0">
                <a:solidFill>
                  <a:srgbClr val="FF0000"/>
                </a:solidFill>
              </a:rPr>
              <a:t>..b.. </a:t>
            </a:r>
            <a:r>
              <a:rPr lang="cs-CZ" sz="3200" dirty="0" err="1"/>
              <a:t>them</a:t>
            </a:r>
            <a:r>
              <a:rPr lang="cs-CZ" sz="3200" dirty="0">
                <a:solidFill>
                  <a:srgbClr val="0070C0"/>
                </a:solidFill>
              </a:rPr>
              <a:t>. / not do, </a:t>
            </a:r>
            <a:r>
              <a:rPr lang="cs-CZ" sz="3200" dirty="0" err="1">
                <a:solidFill>
                  <a:srgbClr val="0070C0"/>
                </a:solidFill>
              </a:rPr>
              <a:t>ask</a:t>
            </a:r>
            <a:r>
              <a:rPr lang="cs-CZ" sz="3200" dirty="0">
                <a:solidFill>
                  <a:srgbClr val="0070C0"/>
                </a:solidFill>
              </a:rPr>
              <a:t>/</a:t>
            </a:r>
          </a:p>
          <a:p>
            <a:r>
              <a:rPr lang="cs-CZ" sz="3200" dirty="0"/>
              <a:t>12. </a:t>
            </a:r>
            <a:r>
              <a:rPr lang="cs-CZ" sz="3200" dirty="0" err="1"/>
              <a:t>After</a:t>
            </a:r>
            <a:r>
              <a:rPr lang="cs-CZ" sz="3200" dirty="0"/>
              <a:t> his </a:t>
            </a:r>
            <a:r>
              <a:rPr lang="cs-CZ" sz="3200" dirty="0" err="1"/>
              <a:t>English</a:t>
            </a:r>
            <a:r>
              <a:rPr lang="cs-CZ" sz="3200" dirty="0"/>
              <a:t> </a:t>
            </a:r>
            <a:r>
              <a:rPr lang="cs-CZ" sz="3200" dirty="0" err="1"/>
              <a:t>friends</a:t>
            </a:r>
            <a:r>
              <a:rPr lang="cs-CZ" sz="3200" dirty="0"/>
              <a:t> </a:t>
            </a:r>
            <a:r>
              <a:rPr lang="cs-CZ" sz="3200" dirty="0">
                <a:solidFill>
                  <a:srgbClr val="FF0000"/>
                </a:solidFill>
              </a:rPr>
              <a:t>..a.. </a:t>
            </a:r>
            <a:r>
              <a:rPr lang="cs-CZ" sz="3200" dirty="0"/>
              <a:t>in </a:t>
            </a:r>
            <a:r>
              <a:rPr lang="cs-CZ" sz="3200" dirty="0" err="1"/>
              <a:t>the</a:t>
            </a:r>
            <a:r>
              <a:rPr lang="cs-CZ" sz="3200" dirty="0"/>
              <a:t> Czech Republic, he </a:t>
            </a:r>
            <a:r>
              <a:rPr lang="cs-CZ" sz="3200" dirty="0">
                <a:solidFill>
                  <a:srgbClr val="FF0000"/>
                </a:solidFill>
              </a:rPr>
              <a:t>..b.</a:t>
            </a:r>
            <a:r>
              <a:rPr lang="cs-CZ" sz="3200" dirty="0"/>
              <a:t>. </a:t>
            </a:r>
            <a:r>
              <a:rPr lang="cs-CZ" sz="3200" dirty="0" err="1"/>
              <a:t>them</a:t>
            </a:r>
            <a:r>
              <a:rPr lang="cs-CZ" sz="3200" dirty="0" smtClean="0"/>
              <a:t>.  </a:t>
            </a:r>
            <a:r>
              <a:rPr lang="cs-CZ" sz="3200" dirty="0">
                <a:solidFill>
                  <a:srgbClr val="0070C0"/>
                </a:solidFill>
              </a:rPr>
              <a:t>/ </a:t>
            </a:r>
            <a:r>
              <a:rPr lang="cs-CZ" sz="3200" dirty="0" err="1">
                <a:solidFill>
                  <a:srgbClr val="0070C0"/>
                </a:solidFill>
              </a:rPr>
              <a:t>be</a:t>
            </a:r>
            <a:r>
              <a:rPr lang="cs-CZ" sz="3200" dirty="0">
                <a:solidFill>
                  <a:srgbClr val="0070C0"/>
                </a:solidFill>
              </a:rPr>
              <a:t>, </a:t>
            </a:r>
            <a:r>
              <a:rPr lang="cs-CZ" sz="3200" dirty="0" err="1">
                <a:solidFill>
                  <a:srgbClr val="0070C0"/>
                </a:solidFill>
              </a:rPr>
              <a:t>meet</a:t>
            </a:r>
            <a:r>
              <a:rPr lang="cs-CZ" sz="3200" dirty="0">
                <a:solidFill>
                  <a:srgbClr val="0070C0"/>
                </a:solidFill>
              </a:rPr>
              <a:t> /</a:t>
            </a:r>
            <a:r>
              <a:rPr lang="cs-CZ" dirty="0">
                <a:solidFill>
                  <a:srgbClr val="0070C0"/>
                </a:solidFill>
              </a:rPr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1820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CHECK YOUR WORK: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764704"/>
            <a:ext cx="9144000" cy="5361459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7</a:t>
            </a:r>
            <a:r>
              <a:rPr lang="cs-CZ" sz="3200" dirty="0" smtClean="0"/>
              <a:t>.  </a:t>
            </a:r>
            <a:r>
              <a:rPr lang="cs-CZ" sz="3200" dirty="0" err="1"/>
              <a:t>If</a:t>
            </a:r>
            <a:r>
              <a:rPr lang="cs-CZ" sz="3200" dirty="0"/>
              <a:t> </a:t>
            </a:r>
            <a:r>
              <a:rPr lang="cs-CZ" sz="3200" dirty="0" err="1"/>
              <a:t>the</a:t>
            </a:r>
            <a:r>
              <a:rPr lang="cs-CZ" sz="3200" dirty="0"/>
              <a:t> </a:t>
            </a:r>
            <a:r>
              <a:rPr lang="cs-CZ" sz="3200" dirty="0" err="1"/>
              <a:t>weather</a:t>
            </a:r>
            <a:r>
              <a:rPr lang="cs-CZ" sz="3200" dirty="0"/>
              <a:t> </a:t>
            </a: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is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/>
              <a:t>fine </a:t>
            </a:r>
            <a:r>
              <a:rPr lang="cs-CZ" sz="3200" dirty="0" err="1"/>
              <a:t>tomorrow</a:t>
            </a:r>
            <a:r>
              <a:rPr lang="cs-CZ" sz="3200" dirty="0"/>
              <a:t>, </a:t>
            </a:r>
            <a:r>
              <a:rPr lang="cs-CZ" sz="3200" dirty="0" err="1" smtClean="0"/>
              <a:t>we</a:t>
            </a: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will</a:t>
            </a:r>
            <a:r>
              <a:rPr lang="cs-CZ" sz="3200" dirty="0" smtClean="0">
                <a:solidFill>
                  <a:srgbClr val="FF0000"/>
                </a:solidFill>
              </a:rPr>
              <a:t> go </a:t>
            </a:r>
            <a:r>
              <a:rPr lang="cs-CZ" sz="3200" dirty="0" err="1" smtClean="0"/>
              <a:t>swimming</a:t>
            </a:r>
            <a:r>
              <a:rPr lang="cs-CZ" sz="3200" dirty="0"/>
              <a:t>.   </a:t>
            </a:r>
            <a:endParaRPr lang="cs-CZ" sz="3200" dirty="0">
              <a:solidFill>
                <a:srgbClr val="0070C0"/>
              </a:solidFill>
            </a:endParaRPr>
          </a:p>
          <a:p>
            <a:r>
              <a:rPr lang="cs-CZ" sz="3200" dirty="0"/>
              <a:t>8. </a:t>
            </a:r>
            <a:r>
              <a:rPr lang="cs-CZ" sz="3200" dirty="0" smtClean="0"/>
              <a:t> I </a:t>
            </a:r>
            <a:r>
              <a:rPr lang="cs-CZ" sz="3200" dirty="0" err="1" smtClean="0">
                <a:solidFill>
                  <a:srgbClr val="FF0000"/>
                </a:solidFill>
              </a:rPr>
              <a:t>will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help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/>
              <a:t>you</a:t>
            </a:r>
            <a:r>
              <a:rPr lang="cs-CZ" sz="3200" dirty="0"/>
              <a:t>, </a:t>
            </a:r>
            <a:r>
              <a:rPr lang="cs-CZ" sz="3200" dirty="0" err="1"/>
              <a:t>if</a:t>
            </a:r>
            <a:r>
              <a:rPr lang="cs-CZ" sz="3200" dirty="0"/>
              <a:t> I </a:t>
            </a:r>
            <a:r>
              <a:rPr lang="cs-CZ" sz="3200" dirty="0" err="1" smtClean="0">
                <a:solidFill>
                  <a:srgbClr val="FF0000"/>
                </a:solidFill>
              </a:rPr>
              <a:t>have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/>
              <a:t>time</a:t>
            </a:r>
            <a:r>
              <a:rPr lang="cs-CZ" sz="3200" dirty="0"/>
              <a:t>. </a:t>
            </a:r>
            <a:endParaRPr lang="cs-CZ" sz="3200" dirty="0">
              <a:solidFill>
                <a:srgbClr val="0070C0"/>
              </a:solidFill>
            </a:endParaRPr>
          </a:p>
          <a:p>
            <a:r>
              <a:rPr lang="cs-CZ" sz="3200" dirty="0"/>
              <a:t>9. </a:t>
            </a:r>
            <a:r>
              <a:rPr lang="cs-CZ" sz="3200" dirty="0" smtClean="0"/>
              <a:t> Kim </a:t>
            </a:r>
            <a:r>
              <a:rPr lang="cs-CZ" sz="3200" dirty="0" err="1" smtClean="0">
                <a:solidFill>
                  <a:srgbClr val="FF0000"/>
                </a:solidFill>
              </a:rPr>
              <a:t>will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wait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/>
              <a:t>until</a:t>
            </a:r>
            <a:r>
              <a:rPr lang="cs-CZ" sz="3200" dirty="0"/>
              <a:t> her </a:t>
            </a:r>
            <a:r>
              <a:rPr lang="cs-CZ" sz="3200" dirty="0" err="1"/>
              <a:t>brother</a:t>
            </a:r>
            <a:r>
              <a:rPr lang="cs-CZ" sz="3200" dirty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brinks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/>
              <a:t>it</a:t>
            </a:r>
            <a:r>
              <a:rPr lang="cs-CZ" sz="3200" dirty="0"/>
              <a:t>.   </a:t>
            </a:r>
            <a:endParaRPr lang="cs-CZ" sz="3200" dirty="0">
              <a:solidFill>
                <a:srgbClr val="0070C0"/>
              </a:solidFill>
            </a:endParaRPr>
          </a:p>
          <a:p>
            <a:r>
              <a:rPr lang="cs-CZ" sz="3200" dirty="0"/>
              <a:t>10. </a:t>
            </a:r>
            <a:r>
              <a:rPr lang="cs-CZ" sz="3200" dirty="0" err="1"/>
              <a:t>Before</a:t>
            </a:r>
            <a:r>
              <a:rPr lang="cs-CZ" sz="3200" dirty="0"/>
              <a:t> </a:t>
            </a:r>
            <a:r>
              <a:rPr lang="cs-CZ" sz="3200" dirty="0" err="1"/>
              <a:t>they</a:t>
            </a:r>
            <a:r>
              <a:rPr lang="cs-CZ" sz="3200" dirty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go </a:t>
            </a:r>
            <a:r>
              <a:rPr lang="cs-CZ" sz="3200" dirty="0" smtClean="0"/>
              <a:t>to </a:t>
            </a:r>
            <a:r>
              <a:rPr lang="cs-CZ" sz="3200" dirty="0" err="1"/>
              <a:t>work</a:t>
            </a:r>
            <a:r>
              <a:rPr lang="cs-CZ" sz="3200" dirty="0"/>
              <a:t> , </a:t>
            </a:r>
            <a:r>
              <a:rPr lang="cs-CZ" sz="3200" dirty="0" err="1"/>
              <a:t>they</a:t>
            </a:r>
            <a:r>
              <a:rPr lang="cs-CZ" sz="3200" dirty="0"/>
              <a:t> </a:t>
            </a: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will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have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/>
              <a:t>breakfast</a:t>
            </a:r>
            <a:r>
              <a:rPr lang="cs-CZ" sz="3200" dirty="0">
                <a:solidFill>
                  <a:srgbClr val="0070C0"/>
                </a:solidFill>
              </a:rPr>
              <a:t>. </a:t>
            </a:r>
          </a:p>
          <a:p>
            <a:r>
              <a:rPr lang="cs-CZ" sz="3200" dirty="0"/>
              <a:t>11</a:t>
            </a:r>
            <a:r>
              <a:rPr lang="cs-CZ" sz="3200" dirty="0" smtClean="0"/>
              <a:t>. </a:t>
            </a:r>
            <a:r>
              <a:rPr lang="cs-CZ" sz="3200" dirty="0" err="1" smtClean="0"/>
              <a:t>They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won´t</a:t>
            </a:r>
            <a:r>
              <a:rPr lang="cs-CZ" sz="3200" dirty="0" smtClean="0">
                <a:solidFill>
                  <a:srgbClr val="FF0000"/>
                </a:solidFill>
              </a:rPr>
              <a:t> do</a:t>
            </a:r>
            <a:r>
              <a:rPr lang="cs-CZ" sz="3200" dirty="0" smtClean="0"/>
              <a:t>  </a:t>
            </a:r>
            <a:r>
              <a:rPr lang="cs-CZ" sz="3200" dirty="0" err="1"/>
              <a:t>it</a:t>
            </a:r>
            <a:r>
              <a:rPr lang="cs-CZ" sz="3200" dirty="0"/>
              <a:t> </a:t>
            </a:r>
            <a:r>
              <a:rPr lang="cs-CZ" sz="3200" dirty="0" err="1"/>
              <a:t>for</a:t>
            </a:r>
            <a:r>
              <a:rPr lang="cs-CZ" sz="3200" dirty="0"/>
              <a:t> </a:t>
            </a:r>
            <a:r>
              <a:rPr lang="cs-CZ" sz="3200" dirty="0" err="1"/>
              <a:t>you</a:t>
            </a:r>
            <a:r>
              <a:rPr lang="cs-CZ" sz="3200" dirty="0"/>
              <a:t> </a:t>
            </a:r>
            <a:r>
              <a:rPr lang="cs-CZ" sz="3200" dirty="0" err="1"/>
              <a:t>until</a:t>
            </a:r>
            <a:r>
              <a:rPr lang="cs-CZ" sz="3200" dirty="0"/>
              <a:t>  </a:t>
            </a:r>
            <a:r>
              <a:rPr lang="cs-CZ" sz="3200" dirty="0" err="1"/>
              <a:t>you</a:t>
            </a:r>
            <a:r>
              <a:rPr lang="cs-CZ" sz="3200" dirty="0"/>
              <a:t> </a:t>
            </a: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ask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/>
              <a:t>them</a:t>
            </a:r>
            <a:r>
              <a:rPr lang="cs-CZ" sz="3200" dirty="0">
                <a:solidFill>
                  <a:srgbClr val="0070C0"/>
                </a:solidFill>
              </a:rPr>
              <a:t>. </a:t>
            </a:r>
          </a:p>
          <a:p>
            <a:r>
              <a:rPr lang="cs-CZ" sz="3200" dirty="0"/>
              <a:t>12. </a:t>
            </a:r>
            <a:r>
              <a:rPr lang="cs-CZ" sz="3200" dirty="0" err="1"/>
              <a:t>After</a:t>
            </a:r>
            <a:r>
              <a:rPr lang="cs-CZ" sz="3200" dirty="0"/>
              <a:t> his </a:t>
            </a:r>
            <a:r>
              <a:rPr lang="cs-CZ" sz="3200" dirty="0" err="1"/>
              <a:t>English</a:t>
            </a:r>
            <a:r>
              <a:rPr lang="cs-CZ" sz="3200" dirty="0"/>
              <a:t> </a:t>
            </a:r>
            <a:r>
              <a:rPr lang="cs-CZ" sz="3200" dirty="0" err="1"/>
              <a:t>friends</a:t>
            </a:r>
            <a:r>
              <a:rPr lang="cs-CZ" sz="3200" dirty="0"/>
              <a:t> </a:t>
            </a: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are </a:t>
            </a:r>
            <a:r>
              <a:rPr lang="cs-CZ" sz="3200" dirty="0"/>
              <a:t>in </a:t>
            </a:r>
            <a:r>
              <a:rPr lang="cs-CZ" sz="3200" dirty="0" err="1"/>
              <a:t>the</a:t>
            </a:r>
            <a:r>
              <a:rPr lang="cs-CZ" sz="3200" dirty="0"/>
              <a:t> Czech Republic, </a:t>
            </a:r>
          </a:p>
          <a:p>
            <a:pPr marL="0" indent="0">
              <a:buNone/>
            </a:pPr>
            <a:r>
              <a:rPr lang="cs-CZ" sz="3200" dirty="0" smtClean="0"/>
              <a:t>          he </a:t>
            </a:r>
            <a:r>
              <a:rPr lang="cs-CZ" sz="3200" dirty="0" err="1" smtClean="0">
                <a:solidFill>
                  <a:srgbClr val="FF0000"/>
                </a:solidFill>
              </a:rPr>
              <a:t>will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meet</a:t>
            </a:r>
            <a:r>
              <a:rPr lang="cs-CZ" sz="3200" dirty="0" smtClean="0"/>
              <a:t> </a:t>
            </a:r>
            <a:r>
              <a:rPr lang="cs-CZ" sz="3200" dirty="0" err="1"/>
              <a:t>them</a:t>
            </a:r>
            <a:r>
              <a:rPr lang="cs-CZ" sz="3200" dirty="0"/>
              <a:t>.</a:t>
            </a:r>
          </a:p>
          <a:p>
            <a:pPr marL="0" indent="0">
              <a:buNone/>
            </a:pPr>
            <a:r>
              <a:rPr lang="cs-CZ" sz="3200" dirty="0"/>
              <a:t>                                                                              </a:t>
            </a:r>
            <a:endParaRPr lang="cs-CZ" sz="3200" dirty="0">
              <a:solidFill>
                <a:srgbClr val="0070C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6730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57</TotalTime>
  <Words>447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Choustník, okres Tábor</vt:lpstr>
      <vt:lpstr>TIME and IF CLAUSES test</vt:lpstr>
      <vt:lpstr>Put the verbs in brackets in the present or future simple: </vt:lpstr>
      <vt:lpstr>CHECK YOUR WORK:</vt:lpstr>
      <vt:lpstr>  Put the verbs in brackets in the present or future simple: </vt:lpstr>
      <vt:lpstr>CHECK YOUR WORK: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and IF clauses</dc:title>
  <dc:creator>Krejzova</dc:creator>
  <cp:lastModifiedBy>Krejzova</cp:lastModifiedBy>
  <cp:revision>16</cp:revision>
  <dcterms:created xsi:type="dcterms:W3CDTF">2011-04-11T11:12:22Z</dcterms:created>
  <dcterms:modified xsi:type="dcterms:W3CDTF">2011-06-27T16:36:12Z</dcterms:modified>
</cp:coreProperties>
</file>