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Mgr. Jana Pravá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VY_32_INOVACE_05_FAMILY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FAMILY</a:t>
          </a:r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začátečníky, FAMILY</a:t>
          </a:r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2006" custLinFactNeighborY="388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163A5CD6-891F-4D07-A4C9-3337BB0AEE45}" type="presOf" srcId="{4CA27FBE-7CE2-40CD-9BB1-B5C9DCC52179}" destId="{B2D71379-9F57-4D44-BE87-4F351A17252F}" srcOrd="0" destOrd="0" presId="urn:microsoft.com/office/officeart/2005/8/layout/target3"/>
    <dgm:cxn modelId="{10D5DF42-A43A-470F-BBFB-681B92A02063}" type="presOf" srcId="{4CA27FBE-7CE2-40CD-9BB1-B5C9DCC52179}" destId="{340D035F-E78F-43E2-84BB-D9AB11E21D4E}" srcOrd="1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5B46FC36-F800-4AE2-83FB-A5462F44DC06}" type="presOf" srcId="{A40345AC-7407-4C21-8FE2-9AD60A96D678}" destId="{96EED6E8-1276-4307-B5FC-F59FBE36C9CD}" srcOrd="0" destOrd="0" presId="urn:microsoft.com/office/officeart/2005/8/layout/target3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2EE64F57-23FA-4F2D-9994-CB2088EFBF40}" type="presOf" srcId="{636D6FD4-7B81-456C-BB0A-6B22D7D839F7}" destId="{86684E08-8F22-47B2-93A7-57E4ACCEB38A}" srcOrd="0" destOrd="0" presId="urn:microsoft.com/office/officeart/2005/8/layout/target3"/>
    <dgm:cxn modelId="{6A85C0F2-0367-4C6B-B193-7A1803F94F3A}" type="presOf" srcId="{D3EB95BA-B715-4FC6-AF94-BEC7ED97A356}" destId="{9D34CC72-C1C0-4526-91D2-325327C2CFBD}" srcOrd="0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E47F5DBD-12CE-47CF-A018-EAF8C0964AE6}" type="presOf" srcId="{D3EB95BA-B715-4FC6-AF94-BEC7ED97A356}" destId="{B3BB53C1-EEA1-4606-89FE-999C077A8F8E}" srcOrd="1" destOrd="0" presId="urn:microsoft.com/office/officeart/2005/8/layout/target3"/>
    <dgm:cxn modelId="{52547AF0-A84E-40B6-86DD-EE95B4047937}" type="presOf" srcId="{DD48610B-FBB8-49B6-8F7D-E36F279ABC71}" destId="{73693454-8058-4E8E-952A-B88822F2A142}" srcOrd="0" destOrd="0" presId="urn:microsoft.com/office/officeart/2005/8/layout/target3"/>
    <dgm:cxn modelId="{3C085756-1932-4FF2-9D3A-EC992C43E73A}" type="presOf" srcId="{F6740C84-FFC4-4C19-9149-5F5774B54BA0}" destId="{1B7D852F-774D-4F69-BFCD-232D96B8007E}" srcOrd="1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1E3E1516-33C9-4A87-B5FB-A46B722C62C1}" type="presOf" srcId="{A40345AC-7407-4C21-8FE2-9AD60A96D678}" destId="{0B76B16A-56D6-4661-8F68-011A1DEE0FDA}" srcOrd="1" destOrd="0" presId="urn:microsoft.com/office/officeart/2005/8/layout/target3"/>
    <dgm:cxn modelId="{E6D22118-5302-4E54-B31E-A1DEC671AA66}" type="presOf" srcId="{F6740C84-FFC4-4C19-9149-5F5774B54BA0}" destId="{03FB03DB-DA77-4481-999E-0E03B05B4F8F}" srcOrd="0" destOrd="0" presId="urn:microsoft.com/office/officeart/2005/8/layout/target3"/>
    <dgm:cxn modelId="{DE1D795D-EF94-44FC-B107-EBCF5EAD4856}" type="presOf" srcId="{636D6FD4-7B81-456C-BB0A-6B22D7D839F7}" destId="{B95C7013-0FC0-4A4D-AACE-66F282C8C602}" srcOrd="1" destOrd="0" presId="urn:microsoft.com/office/officeart/2005/8/layout/target3"/>
    <dgm:cxn modelId="{3B80DA06-2563-4078-86EA-FFAAD757AD3E}" type="presOf" srcId="{EF45A855-7ABA-44C3-970E-46FD5C4C1EC6}" destId="{CB3DE5E4-7609-400C-BBC8-9952C8CC1E3E}" srcOrd="0" destOrd="0" presId="urn:microsoft.com/office/officeart/2005/8/layout/target3"/>
    <dgm:cxn modelId="{E879E190-E077-42E5-B8F0-898131AA5982}" type="presOf" srcId="{EF45A855-7ABA-44C3-970E-46FD5C4C1EC6}" destId="{C0D2742E-AB8A-4BB6-952B-09786D4BDDDC}" srcOrd="1" destOrd="0" presId="urn:microsoft.com/office/officeart/2005/8/layout/target3"/>
    <dgm:cxn modelId="{28B9BF03-864A-41C3-8C16-C6C9FA1ABE05}" type="presParOf" srcId="{73693454-8058-4E8E-952A-B88822F2A142}" destId="{34CAB995-59D2-43AF-8A7D-B2F2C0560BCC}" srcOrd="0" destOrd="0" presId="urn:microsoft.com/office/officeart/2005/8/layout/target3"/>
    <dgm:cxn modelId="{2F105BE5-AF7D-46CC-AE5F-B68E4C1DD703}" type="presParOf" srcId="{73693454-8058-4E8E-952A-B88822F2A142}" destId="{B4F1CAD5-CB39-42CC-8C06-20916F758FBD}" srcOrd="1" destOrd="0" presId="urn:microsoft.com/office/officeart/2005/8/layout/target3"/>
    <dgm:cxn modelId="{1BB355A3-D3EF-41C7-A1CC-F2AAE957F1D5}" type="presParOf" srcId="{73693454-8058-4E8E-952A-B88822F2A142}" destId="{CB3DE5E4-7609-400C-BBC8-9952C8CC1E3E}" srcOrd="2" destOrd="0" presId="urn:microsoft.com/office/officeart/2005/8/layout/target3"/>
    <dgm:cxn modelId="{D66BAF8B-6091-46F7-95E5-ED76BA32E75A}" type="presParOf" srcId="{73693454-8058-4E8E-952A-B88822F2A142}" destId="{81A4BF60-A0BA-4C96-894C-FACEE081CF03}" srcOrd="3" destOrd="0" presId="urn:microsoft.com/office/officeart/2005/8/layout/target3"/>
    <dgm:cxn modelId="{B802C494-9E02-4519-9ECB-5697CC82F5D6}" type="presParOf" srcId="{73693454-8058-4E8E-952A-B88822F2A142}" destId="{79C88A93-B465-462D-A26B-AE3BCF72BDE1}" srcOrd="4" destOrd="0" presId="urn:microsoft.com/office/officeart/2005/8/layout/target3"/>
    <dgm:cxn modelId="{9B7BF35D-D2F1-4EB6-AA3E-305E6A7780C5}" type="presParOf" srcId="{73693454-8058-4E8E-952A-B88822F2A142}" destId="{9D34CC72-C1C0-4526-91D2-325327C2CFBD}" srcOrd="5" destOrd="0" presId="urn:microsoft.com/office/officeart/2005/8/layout/target3"/>
    <dgm:cxn modelId="{4514E92D-3EA3-4C9F-8992-8E966CCA0404}" type="presParOf" srcId="{73693454-8058-4E8E-952A-B88822F2A142}" destId="{8CA429DB-99A4-4AB8-A765-C8DA02ABAAD9}" srcOrd="6" destOrd="0" presId="urn:microsoft.com/office/officeart/2005/8/layout/target3"/>
    <dgm:cxn modelId="{5655645A-C93A-4874-A27F-2AE0217F6735}" type="presParOf" srcId="{73693454-8058-4E8E-952A-B88822F2A142}" destId="{CA280024-621D-4529-AB43-EE734988E1A3}" srcOrd="7" destOrd="0" presId="urn:microsoft.com/office/officeart/2005/8/layout/target3"/>
    <dgm:cxn modelId="{8922852B-5251-43E3-A1C3-82D22E733649}" type="presParOf" srcId="{73693454-8058-4E8E-952A-B88822F2A142}" destId="{B2D71379-9F57-4D44-BE87-4F351A17252F}" srcOrd="8" destOrd="0" presId="urn:microsoft.com/office/officeart/2005/8/layout/target3"/>
    <dgm:cxn modelId="{B5A59113-E786-4C36-8261-65A67D9906AE}" type="presParOf" srcId="{73693454-8058-4E8E-952A-B88822F2A142}" destId="{A4A1090E-B019-471D-9E5A-158EC02D7A1E}" srcOrd="9" destOrd="0" presId="urn:microsoft.com/office/officeart/2005/8/layout/target3"/>
    <dgm:cxn modelId="{C01E0B47-3FCB-41AD-A458-BF4CB2506FFB}" type="presParOf" srcId="{73693454-8058-4E8E-952A-B88822F2A142}" destId="{84CC51AF-A275-4291-A63C-FCF07732325B}" srcOrd="10" destOrd="0" presId="urn:microsoft.com/office/officeart/2005/8/layout/target3"/>
    <dgm:cxn modelId="{CD98FB30-7E55-408C-85C4-7984A43AE09B}" type="presParOf" srcId="{73693454-8058-4E8E-952A-B88822F2A142}" destId="{03FB03DB-DA77-4481-999E-0E03B05B4F8F}" srcOrd="11" destOrd="0" presId="urn:microsoft.com/office/officeart/2005/8/layout/target3"/>
    <dgm:cxn modelId="{931E6770-21C5-4C5D-9E94-5D8AFF7D0448}" type="presParOf" srcId="{73693454-8058-4E8E-952A-B88822F2A142}" destId="{BD05F658-82DE-406A-893C-D409DC215805}" srcOrd="12" destOrd="0" presId="urn:microsoft.com/office/officeart/2005/8/layout/target3"/>
    <dgm:cxn modelId="{DCB318B9-E776-4E2B-8F58-DF27C5C0A2A6}" type="presParOf" srcId="{73693454-8058-4E8E-952A-B88822F2A142}" destId="{95FD97C5-7823-4D5F-AC54-D2EF4A7865FC}" srcOrd="13" destOrd="0" presId="urn:microsoft.com/office/officeart/2005/8/layout/target3"/>
    <dgm:cxn modelId="{E9D379A1-83A8-44EF-ABDA-3AA6D77BC254}" type="presParOf" srcId="{73693454-8058-4E8E-952A-B88822F2A142}" destId="{96EED6E8-1276-4307-B5FC-F59FBE36C9CD}" srcOrd="14" destOrd="0" presId="urn:microsoft.com/office/officeart/2005/8/layout/target3"/>
    <dgm:cxn modelId="{28977C64-49F9-4E12-A87D-DCE36D695E2C}" type="presParOf" srcId="{73693454-8058-4E8E-952A-B88822F2A142}" destId="{5C42406F-2045-4CEA-9677-E2C92F5D3D28}" srcOrd="15" destOrd="0" presId="urn:microsoft.com/office/officeart/2005/8/layout/target3"/>
    <dgm:cxn modelId="{A3ADC772-3ABA-4748-953E-76328F637DFD}" type="presParOf" srcId="{73693454-8058-4E8E-952A-B88822F2A142}" destId="{7CE1D833-06E6-464E-99A6-29965ADDA3AA}" srcOrd="16" destOrd="0" presId="urn:microsoft.com/office/officeart/2005/8/layout/target3"/>
    <dgm:cxn modelId="{E99563F6-1C44-4DE4-975F-EA33440090B4}" type="presParOf" srcId="{73693454-8058-4E8E-952A-B88822F2A142}" destId="{86684E08-8F22-47B2-93A7-57E4ACCEB38A}" srcOrd="17" destOrd="0" presId="urn:microsoft.com/office/officeart/2005/8/layout/target3"/>
    <dgm:cxn modelId="{014EE162-E411-4B51-9112-631CFD984ECB}" type="presParOf" srcId="{73693454-8058-4E8E-952A-B88822F2A142}" destId="{C0D2742E-AB8A-4BB6-952B-09786D4BDDDC}" srcOrd="18" destOrd="0" presId="urn:microsoft.com/office/officeart/2005/8/layout/target3"/>
    <dgm:cxn modelId="{ADE7EAB2-BA61-438E-A1E1-A34758BCB2BB}" type="presParOf" srcId="{73693454-8058-4E8E-952A-B88822F2A142}" destId="{B3BB53C1-EEA1-4606-89FE-999C077A8F8E}" srcOrd="19" destOrd="0" presId="urn:microsoft.com/office/officeart/2005/8/layout/target3"/>
    <dgm:cxn modelId="{4DCF757F-3F4E-429C-BF35-9C30F3B5FE11}" type="presParOf" srcId="{73693454-8058-4E8E-952A-B88822F2A142}" destId="{340D035F-E78F-43E2-84BB-D9AB11E21D4E}" srcOrd="20" destOrd="0" presId="urn:microsoft.com/office/officeart/2005/8/layout/target3"/>
    <dgm:cxn modelId="{0B12969E-DF49-4453-BA4D-F320D19AFCDE}" type="presParOf" srcId="{73693454-8058-4E8E-952A-B88822F2A142}" destId="{1B7D852F-774D-4F69-BFCD-232D96B8007E}" srcOrd="21" destOrd="0" presId="urn:microsoft.com/office/officeart/2005/8/layout/target3"/>
    <dgm:cxn modelId="{B327EA11-A1E2-4F6C-BC9B-9777BE92A502}" type="presParOf" srcId="{73693454-8058-4E8E-952A-B88822F2A142}" destId="{0B76B16A-56D6-4661-8F68-011A1DEE0FDA}" srcOrd="22" destOrd="0" presId="urn:microsoft.com/office/officeart/2005/8/layout/target3"/>
    <dgm:cxn modelId="{2348862C-891A-408D-BD4D-77EE05745247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Březno</a:t>
          </a:r>
          <a:endParaRPr lang="cs-CZ" sz="16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Jana Pravá</a:t>
          </a:r>
          <a:endParaRPr lang="cs-CZ" sz="16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VY_32_INOVACE_05_FAMILY</a:t>
          </a:r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FAMILY</a:t>
          </a:r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Anotace: Materiál k interaktivní tabuli – Angličtina pro začátečníky, FAMILY</a:t>
          </a:r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871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98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563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170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871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478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650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443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781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152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10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8424E-A341-4D71-B6ED-946A9333D1F7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8996-B2EF-4658-BC61-6367E61CB2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10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62634901"/>
              </p:ext>
            </p:extLst>
          </p:nvPr>
        </p:nvGraphicFramePr>
        <p:xfrm>
          <a:off x="251520" y="83671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373216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257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accent4">
                    <a:lumMod val="75000"/>
                  </a:schemeClr>
                </a:solidFill>
              </a:rPr>
              <a:t>FAMILY</a:t>
            </a:r>
            <a:endParaRPr lang="cs-CZ" sz="8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74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AppData\Local\Microsoft\Windows\Temporary Internet Files\Content.IE5\6UI66O0T\MP9004096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30246"/>
            <a:ext cx="5705872" cy="570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1115616" y="1916832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755576" y="1268760"/>
            <a:ext cx="12961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1115616" y="3212976"/>
            <a:ext cx="21602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755576" y="2676169"/>
            <a:ext cx="11312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DAD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971600" y="4725144"/>
            <a:ext cx="28083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612491" y="4149080"/>
            <a:ext cx="14173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MUM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 flipH="1">
            <a:off x="6588224" y="1976646"/>
            <a:ext cx="1800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6592269" y="1412776"/>
            <a:ext cx="20617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GRANDMA</a:t>
            </a:r>
            <a:endParaRPr lang="cs-CZ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 flipH="1">
            <a:off x="5436096" y="3384055"/>
            <a:ext cx="29523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6711439" y="2920588"/>
            <a:ext cx="19511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GRANDAD</a:t>
            </a:r>
            <a:endParaRPr lang="cs-CZ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H="1">
            <a:off x="6711439" y="5013176"/>
            <a:ext cx="160497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7070703" y="4371201"/>
            <a:ext cx="15919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SISTER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3320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6" grpId="0"/>
      <p:bldP spid="19" grpId="0"/>
      <p:bldP spid="24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  A)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Who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grandad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me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dad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050" name="Picture 2" descr="C:\Users\admin\AppData\Local\Microsoft\Windows\Temporary Internet Files\Content.IE5\6UI66O0T\MP900409640[1]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0" t="8202" r="53344" b="64011"/>
          <a:stretch/>
        </p:blipFill>
        <p:spPr bwMode="auto">
          <a:xfrm>
            <a:off x="960592" y="1772816"/>
            <a:ext cx="321724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16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B)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Who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grandma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mum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sister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3074" name="Picture 2" descr="C:\Users\admin\AppData\Local\Microsoft\Windows\Temporary Internet Files\Content.IE5\6UI66O0T\MP900409640[1]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6" t="3056" r="3602" b="59551"/>
          <a:stretch/>
        </p:blipFill>
        <p:spPr bwMode="auto">
          <a:xfrm>
            <a:off x="1259632" y="1988840"/>
            <a:ext cx="2802663" cy="3432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17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C)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Who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me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sister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mum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098" name="Picture 2" descr="C:\Users\admin\AppData\Local\Microsoft\Windows\Temporary Internet Files\Content.IE5\6UI66O0T\MP900409640[1]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1" t="34275" r="39966" b="8435"/>
          <a:stretch/>
        </p:blipFill>
        <p:spPr bwMode="auto">
          <a:xfrm>
            <a:off x="999896" y="1732043"/>
            <a:ext cx="2780016" cy="390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69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D)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Who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sister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</a:t>
            </a:r>
            <a:r>
              <a:rPr lang="cs-CZ" sz="3600" dirty="0" err="1" smtClean="0"/>
              <a:t>me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grandad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5122" name="Picture 2" descr="C:\Users\admin\AppData\Local\Microsoft\Windows\Temporary Internet Files\Content.IE5\6UI66O0T\MP900409640[1]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4" r="73531" b="62617"/>
          <a:stretch/>
        </p:blipFill>
        <p:spPr bwMode="auto">
          <a:xfrm>
            <a:off x="827584" y="2060848"/>
            <a:ext cx="2890664" cy="341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17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E)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Who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sister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mum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me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6146" name="Picture 2" descr="C:\Users\admin\AppData\Local\Microsoft\Windows\Temporary Internet Files\Content.IE5\6UI66O0T\MP900409640[1]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2" t="48684" r="1201" b="-1"/>
          <a:stretch/>
        </p:blipFill>
        <p:spPr bwMode="auto">
          <a:xfrm>
            <a:off x="1115616" y="2103307"/>
            <a:ext cx="2808312" cy="359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58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F)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Who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dad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grandma</a:t>
            </a:r>
            <a:r>
              <a:rPr lang="cs-CZ" sz="3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sz="3600" dirty="0"/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/>
              <a:t>It´s</a:t>
            </a:r>
            <a:r>
              <a:rPr lang="cs-CZ" sz="3600" dirty="0" smtClean="0"/>
              <a:t> my </a:t>
            </a:r>
            <a:r>
              <a:rPr lang="cs-CZ" sz="3600" dirty="0" err="1" smtClean="0"/>
              <a:t>grandad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7170" name="Picture 2" descr="C:\Users\admin\AppData\Local\Microsoft\Windows\Temporary Internet Files\Content.IE5\6UI66O0T\MP900409640[1]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0" t="19264" r="24947" b="49208"/>
          <a:stretch/>
        </p:blipFill>
        <p:spPr bwMode="auto">
          <a:xfrm>
            <a:off x="1115616" y="2078714"/>
            <a:ext cx="2880319" cy="308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43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ŘEŠENÍ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A) 3</a:t>
            </a:r>
          </a:p>
          <a:p>
            <a:r>
              <a:rPr lang="cs-CZ" dirty="0" smtClean="0"/>
              <a:t>B) 1 </a:t>
            </a:r>
          </a:p>
          <a:p>
            <a:r>
              <a:rPr lang="cs-CZ" dirty="0" smtClean="0"/>
              <a:t>C) 3</a:t>
            </a:r>
          </a:p>
          <a:p>
            <a:r>
              <a:rPr lang="cs-CZ" dirty="0" smtClean="0"/>
              <a:t>D) 2</a:t>
            </a:r>
          </a:p>
          <a:p>
            <a:r>
              <a:rPr lang="cs-CZ" dirty="0" smtClean="0"/>
              <a:t>E) 1</a:t>
            </a:r>
          </a:p>
          <a:p>
            <a:r>
              <a:rPr lang="cs-CZ" dirty="0" smtClean="0"/>
              <a:t>F)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7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/>
              <a:t>Ilustrace: www.office.microsoft.com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30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179</Words>
  <Application>Microsoft Office PowerPoint</Application>
  <PresentationFormat>Předvádění na obrazovce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FAMILY</vt:lpstr>
      <vt:lpstr>Prezentace aplikace PowerPoint</vt:lpstr>
      <vt:lpstr>   A) Who is this?</vt:lpstr>
      <vt:lpstr>B) Who is this?</vt:lpstr>
      <vt:lpstr>C) Who is this?</vt:lpstr>
      <vt:lpstr>D) Who is this?</vt:lpstr>
      <vt:lpstr>E) Who is this?</vt:lpstr>
      <vt:lpstr>F) Who is this?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</dc:title>
  <dc:creator>admin</dc:creator>
  <cp:lastModifiedBy>Marketka</cp:lastModifiedBy>
  <cp:revision>10</cp:revision>
  <dcterms:created xsi:type="dcterms:W3CDTF">2012-01-03T14:01:22Z</dcterms:created>
  <dcterms:modified xsi:type="dcterms:W3CDTF">2012-08-25T16:09:39Z</dcterms:modified>
</cp:coreProperties>
</file>