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48610B-FBB8-49B6-8F7D-E36F279ABC71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F45A855-7ABA-44C3-970E-46FD5C4C1EC6}">
      <dgm:prSet phldrT="[Text]"/>
      <dgm:spPr/>
      <dgm:t>
        <a:bodyPr/>
        <a:lstStyle/>
        <a:p>
          <a:r>
            <a:rPr lang="cs-CZ" dirty="0" smtClean="0"/>
            <a:t>Název školy: ZŠ a MŠ Březno</a:t>
          </a:r>
          <a:endParaRPr lang="cs-CZ" dirty="0"/>
        </a:p>
      </dgm:t>
    </dgm:pt>
    <dgm:pt modelId="{114B9D0A-2663-44E1-A242-573782EA99B0}" type="parTrans" cxnId="{C1D7A672-20B6-46FA-94FF-F6D86C71BF86}">
      <dgm:prSet/>
      <dgm:spPr/>
      <dgm:t>
        <a:bodyPr/>
        <a:lstStyle/>
        <a:p>
          <a:endParaRPr lang="cs-CZ"/>
        </a:p>
      </dgm:t>
    </dgm:pt>
    <dgm:pt modelId="{16D5A15F-966A-4582-AA9E-810B63B7E7A9}" type="sibTrans" cxnId="{C1D7A672-20B6-46FA-94FF-F6D86C71BF86}">
      <dgm:prSet/>
      <dgm:spPr/>
      <dgm:t>
        <a:bodyPr/>
        <a:lstStyle/>
        <a:p>
          <a:endParaRPr lang="cs-CZ"/>
        </a:p>
      </dgm:t>
    </dgm:pt>
    <dgm:pt modelId="{D3EB95BA-B715-4FC6-AF94-BEC7ED97A356}">
      <dgm:prSet phldrT="[Text]"/>
      <dgm:spPr/>
      <dgm:t>
        <a:bodyPr/>
        <a:lstStyle/>
        <a:p>
          <a:r>
            <a:rPr lang="cs-CZ" dirty="0" smtClean="0"/>
            <a:t>Autor: Mgr. Jana Pravá</a:t>
          </a:r>
          <a:endParaRPr lang="cs-CZ" dirty="0"/>
        </a:p>
      </dgm:t>
    </dgm:pt>
    <dgm:pt modelId="{ED5C0703-AEA6-4C85-BEBC-6B758147FA31}" type="parTrans" cxnId="{5B43204A-8E67-4EC4-994B-A922BEE7FAD3}">
      <dgm:prSet/>
      <dgm:spPr/>
      <dgm:t>
        <a:bodyPr/>
        <a:lstStyle/>
        <a:p>
          <a:endParaRPr lang="cs-CZ"/>
        </a:p>
      </dgm:t>
    </dgm:pt>
    <dgm:pt modelId="{0E0192EA-7524-4D9E-948A-9ED461B836C0}" type="sibTrans" cxnId="{5B43204A-8E67-4EC4-994B-A922BEE7FAD3}">
      <dgm:prSet/>
      <dgm:spPr/>
      <dgm:t>
        <a:bodyPr/>
        <a:lstStyle/>
        <a:p>
          <a:endParaRPr lang="cs-CZ"/>
        </a:p>
      </dgm:t>
    </dgm:pt>
    <dgm:pt modelId="{4CA27FBE-7CE2-40CD-9BB1-B5C9DCC52179}">
      <dgm:prSet phldrT="[Text]"/>
      <dgm:spPr/>
      <dgm:t>
        <a:bodyPr/>
        <a:lstStyle/>
        <a:p>
          <a:r>
            <a:rPr lang="cs-CZ" dirty="0" smtClean="0"/>
            <a:t>Název: VY_32_INOVACE_06_BODY</a:t>
          </a:r>
        </a:p>
      </dgm:t>
    </dgm:pt>
    <dgm:pt modelId="{6D933599-862E-4881-AE32-78D5BE32A342}" type="parTrans" cxnId="{117DD09C-2219-4EE0-B0DD-9A03ECF5BA67}">
      <dgm:prSet/>
      <dgm:spPr/>
      <dgm:t>
        <a:bodyPr/>
        <a:lstStyle/>
        <a:p>
          <a:endParaRPr lang="cs-CZ"/>
        </a:p>
      </dgm:t>
    </dgm:pt>
    <dgm:pt modelId="{CD2D3A66-047A-4DC1-91FD-C1A44C9664B8}" type="sibTrans" cxnId="{117DD09C-2219-4EE0-B0DD-9A03ECF5BA67}">
      <dgm:prSet/>
      <dgm:spPr/>
      <dgm:t>
        <a:bodyPr/>
        <a:lstStyle/>
        <a:p>
          <a:endParaRPr lang="cs-CZ"/>
        </a:p>
      </dgm:t>
    </dgm:pt>
    <dgm:pt modelId="{A40345AC-7407-4C21-8FE2-9AD60A96D678}">
      <dgm:prSet phldrT="[Text]"/>
      <dgm:spPr/>
      <dgm:t>
        <a:bodyPr/>
        <a:lstStyle/>
        <a:p>
          <a:r>
            <a:rPr lang="cs-CZ" dirty="0" smtClean="0"/>
            <a:t>Číslo projektu: CZ.1.07/1.4.00/21.0360</a:t>
          </a:r>
        </a:p>
      </dgm:t>
    </dgm:pt>
    <dgm:pt modelId="{62C5FF30-1C6D-48B0-8B46-0A5B552739AA}" type="parTrans" cxnId="{B1769124-445E-454A-A738-D5D23F93DDBB}">
      <dgm:prSet/>
      <dgm:spPr/>
      <dgm:t>
        <a:bodyPr/>
        <a:lstStyle/>
        <a:p>
          <a:endParaRPr lang="cs-CZ"/>
        </a:p>
      </dgm:t>
    </dgm:pt>
    <dgm:pt modelId="{13CA3B7E-383B-43BE-B68D-9ED4F6013E8E}" type="sibTrans" cxnId="{B1769124-445E-454A-A738-D5D23F93DDBB}">
      <dgm:prSet/>
      <dgm:spPr/>
      <dgm:t>
        <a:bodyPr/>
        <a:lstStyle/>
        <a:p>
          <a:endParaRPr lang="cs-CZ"/>
        </a:p>
      </dgm:t>
    </dgm:pt>
    <dgm:pt modelId="{F6740C84-FFC4-4C19-9149-5F5774B54BA0}">
      <dgm:prSet phldrT="[Text]"/>
      <dgm:spPr/>
      <dgm:t>
        <a:bodyPr/>
        <a:lstStyle/>
        <a:p>
          <a:r>
            <a:rPr lang="cs-CZ" dirty="0" smtClean="0"/>
            <a:t>Téma: BODY</a:t>
          </a:r>
        </a:p>
      </dgm:t>
    </dgm:pt>
    <dgm:pt modelId="{959523E4-DBE9-426C-8060-FE6FBC53BC23}" type="parTrans" cxnId="{B70FEF21-947F-4573-959D-FC63EAAE4AB6}">
      <dgm:prSet/>
      <dgm:spPr/>
      <dgm:t>
        <a:bodyPr/>
        <a:lstStyle/>
        <a:p>
          <a:endParaRPr lang="cs-CZ"/>
        </a:p>
      </dgm:t>
    </dgm:pt>
    <dgm:pt modelId="{A5D30DBC-9E6E-481C-9670-2B5046C8CA07}" type="sibTrans" cxnId="{B70FEF21-947F-4573-959D-FC63EAAE4AB6}">
      <dgm:prSet/>
      <dgm:spPr/>
      <dgm:t>
        <a:bodyPr/>
        <a:lstStyle/>
        <a:p>
          <a:endParaRPr lang="cs-CZ"/>
        </a:p>
      </dgm:t>
    </dgm:pt>
    <dgm:pt modelId="{636D6FD4-7B81-456C-BB0A-6B22D7D839F7}">
      <dgm:prSet phldrT="[Text]"/>
      <dgm:spPr/>
      <dgm:t>
        <a:bodyPr/>
        <a:lstStyle/>
        <a:p>
          <a:r>
            <a:rPr lang="cs-CZ" dirty="0" smtClean="0"/>
            <a:t>Anotace: Materiál k interaktivní tabuli – Angličtina pro začátečníky, BODY</a:t>
          </a:r>
        </a:p>
      </dgm:t>
    </dgm:pt>
    <dgm:pt modelId="{7A80C894-87A1-4042-9C6C-20BE9A219595}" type="parTrans" cxnId="{8B697212-BB00-4CF0-BFCE-18D046749E01}">
      <dgm:prSet/>
      <dgm:spPr/>
      <dgm:t>
        <a:bodyPr/>
        <a:lstStyle/>
        <a:p>
          <a:endParaRPr lang="cs-CZ"/>
        </a:p>
      </dgm:t>
    </dgm:pt>
    <dgm:pt modelId="{4B9273EE-2583-4544-A67B-9533235E780E}" type="sibTrans" cxnId="{8B697212-BB00-4CF0-BFCE-18D046749E01}">
      <dgm:prSet/>
      <dgm:spPr/>
      <dgm:t>
        <a:bodyPr/>
        <a:lstStyle/>
        <a:p>
          <a:endParaRPr lang="cs-CZ"/>
        </a:p>
      </dgm:t>
    </dgm:pt>
    <dgm:pt modelId="{73693454-8058-4E8E-952A-B88822F2A142}" type="pres">
      <dgm:prSet presAssocID="{DD48610B-FBB8-49B6-8F7D-E36F279ABC7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CAB995-59D2-43AF-8A7D-B2F2C0560BCC}" type="pres">
      <dgm:prSet presAssocID="{EF45A855-7ABA-44C3-970E-46FD5C4C1EC6}" presName="circle1" presStyleLbl="node1" presStyleIdx="0" presStyleCnt="6"/>
      <dgm:spPr/>
    </dgm:pt>
    <dgm:pt modelId="{B4F1CAD5-CB39-42CC-8C06-20916F758FBD}" type="pres">
      <dgm:prSet presAssocID="{EF45A855-7ABA-44C3-970E-46FD5C4C1EC6}" presName="space" presStyleCnt="0"/>
      <dgm:spPr/>
    </dgm:pt>
    <dgm:pt modelId="{CB3DE5E4-7609-400C-BBC8-9952C8CC1E3E}" type="pres">
      <dgm:prSet presAssocID="{EF45A855-7ABA-44C3-970E-46FD5C4C1EC6}" presName="rect1" presStyleLbl="alignAcc1" presStyleIdx="0" presStyleCnt="6" custFlipHor="1" custScaleX="100000" custLinFactNeighborX="2006" custLinFactNeighborY="388"/>
      <dgm:spPr/>
      <dgm:t>
        <a:bodyPr/>
        <a:lstStyle/>
        <a:p>
          <a:endParaRPr lang="cs-CZ"/>
        </a:p>
      </dgm:t>
    </dgm:pt>
    <dgm:pt modelId="{81A4BF60-A0BA-4C96-894C-FACEE081CF03}" type="pres">
      <dgm:prSet presAssocID="{D3EB95BA-B715-4FC6-AF94-BEC7ED97A356}" presName="vertSpace2" presStyleLbl="node1" presStyleIdx="0" presStyleCnt="6"/>
      <dgm:spPr/>
    </dgm:pt>
    <dgm:pt modelId="{79C88A93-B465-462D-A26B-AE3BCF72BDE1}" type="pres">
      <dgm:prSet presAssocID="{D3EB95BA-B715-4FC6-AF94-BEC7ED97A356}" presName="circle2" presStyleLbl="node1" presStyleIdx="1" presStyleCnt="6"/>
      <dgm:spPr/>
    </dgm:pt>
    <dgm:pt modelId="{9D34CC72-C1C0-4526-91D2-325327C2CFBD}" type="pres">
      <dgm:prSet presAssocID="{D3EB95BA-B715-4FC6-AF94-BEC7ED97A356}" presName="rect2" presStyleLbl="alignAcc1" presStyleIdx="1" presStyleCnt="6"/>
      <dgm:spPr/>
      <dgm:t>
        <a:bodyPr/>
        <a:lstStyle/>
        <a:p>
          <a:endParaRPr lang="cs-CZ"/>
        </a:p>
      </dgm:t>
    </dgm:pt>
    <dgm:pt modelId="{8CA429DB-99A4-4AB8-A765-C8DA02ABAAD9}" type="pres">
      <dgm:prSet presAssocID="{4CA27FBE-7CE2-40CD-9BB1-B5C9DCC52179}" presName="vertSpace3" presStyleLbl="node1" presStyleIdx="1" presStyleCnt="6"/>
      <dgm:spPr/>
    </dgm:pt>
    <dgm:pt modelId="{CA280024-621D-4529-AB43-EE734988E1A3}" type="pres">
      <dgm:prSet presAssocID="{4CA27FBE-7CE2-40CD-9BB1-B5C9DCC52179}" presName="circle3" presStyleLbl="node1" presStyleIdx="2" presStyleCnt="6"/>
      <dgm:spPr/>
    </dgm:pt>
    <dgm:pt modelId="{B2D71379-9F57-4D44-BE87-4F351A17252F}" type="pres">
      <dgm:prSet presAssocID="{4CA27FBE-7CE2-40CD-9BB1-B5C9DCC52179}" presName="rect3" presStyleLbl="alignAcc1" presStyleIdx="2" presStyleCnt="6"/>
      <dgm:spPr/>
      <dgm:t>
        <a:bodyPr/>
        <a:lstStyle/>
        <a:p>
          <a:endParaRPr lang="cs-CZ"/>
        </a:p>
      </dgm:t>
    </dgm:pt>
    <dgm:pt modelId="{A4A1090E-B019-471D-9E5A-158EC02D7A1E}" type="pres">
      <dgm:prSet presAssocID="{F6740C84-FFC4-4C19-9149-5F5774B54BA0}" presName="vertSpace4" presStyleLbl="node1" presStyleIdx="2" presStyleCnt="6"/>
      <dgm:spPr/>
    </dgm:pt>
    <dgm:pt modelId="{84CC51AF-A275-4291-A63C-FCF07732325B}" type="pres">
      <dgm:prSet presAssocID="{F6740C84-FFC4-4C19-9149-5F5774B54BA0}" presName="circle4" presStyleLbl="node1" presStyleIdx="3" presStyleCnt="6"/>
      <dgm:spPr/>
    </dgm:pt>
    <dgm:pt modelId="{03FB03DB-DA77-4481-999E-0E03B05B4F8F}" type="pres">
      <dgm:prSet presAssocID="{F6740C84-FFC4-4C19-9149-5F5774B54BA0}" presName="rect4" presStyleLbl="alignAcc1" presStyleIdx="3" presStyleCnt="6"/>
      <dgm:spPr/>
      <dgm:t>
        <a:bodyPr/>
        <a:lstStyle/>
        <a:p>
          <a:endParaRPr lang="cs-CZ"/>
        </a:p>
      </dgm:t>
    </dgm:pt>
    <dgm:pt modelId="{BD05F658-82DE-406A-893C-D409DC215805}" type="pres">
      <dgm:prSet presAssocID="{A40345AC-7407-4C21-8FE2-9AD60A96D678}" presName="vertSpace5" presStyleLbl="node1" presStyleIdx="3" presStyleCnt="6"/>
      <dgm:spPr/>
    </dgm:pt>
    <dgm:pt modelId="{95FD97C5-7823-4D5F-AC54-D2EF4A7865FC}" type="pres">
      <dgm:prSet presAssocID="{A40345AC-7407-4C21-8FE2-9AD60A96D678}" presName="circle5" presStyleLbl="node1" presStyleIdx="4" presStyleCnt="6"/>
      <dgm:spPr/>
    </dgm:pt>
    <dgm:pt modelId="{96EED6E8-1276-4307-B5FC-F59FBE36C9CD}" type="pres">
      <dgm:prSet presAssocID="{A40345AC-7407-4C21-8FE2-9AD60A96D678}" presName="rect5" presStyleLbl="alignAcc1" presStyleIdx="4" presStyleCnt="6" custScaleX="100000"/>
      <dgm:spPr/>
      <dgm:t>
        <a:bodyPr/>
        <a:lstStyle/>
        <a:p>
          <a:endParaRPr lang="cs-CZ"/>
        </a:p>
      </dgm:t>
    </dgm:pt>
    <dgm:pt modelId="{5C42406F-2045-4CEA-9677-E2C92F5D3D28}" type="pres">
      <dgm:prSet presAssocID="{636D6FD4-7B81-456C-BB0A-6B22D7D839F7}" presName="vertSpace6" presStyleLbl="node1" presStyleIdx="4" presStyleCnt="6"/>
      <dgm:spPr/>
    </dgm:pt>
    <dgm:pt modelId="{7CE1D833-06E6-464E-99A6-29965ADDA3AA}" type="pres">
      <dgm:prSet presAssocID="{636D6FD4-7B81-456C-BB0A-6B22D7D839F7}" presName="circle6" presStyleLbl="node1" presStyleIdx="5" presStyleCnt="6"/>
      <dgm:spPr/>
    </dgm:pt>
    <dgm:pt modelId="{86684E08-8F22-47B2-93A7-57E4ACCEB38A}" type="pres">
      <dgm:prSet presAssocID="{636D6FD4-7B81-456C-BB0A-6B22D7D839F7}" presName="rect6" presStyleLbl="alignAcc1" presStyleIdx="5" presStyleCnt="6"/>
      <dgm:spPr/>
      <dgm:t>
        <a:bodyPr/>
        <a:lstStyle/>
        <a:p>
          <a:endParaRPr lang="cs-CZ"/>
        </a:p>
      </dgm:t>
    </dgm:pt>
    <dgm:pt modelId="{C0D2742E-AB8A-4BB6-952B-09786D4BDDDC}" type="pres">
      <dgm:prSet presAssocID="{EF45A855-7ABA-44C3-970E-46FD5C4C1EC6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BB53C1-EEA1-4606-89FE-999C077A8F8E}" type="pres">
      <dgm:prSet presAssocID="{D3EB95BA-B715-4FC6-AF94-BEC7ED97A356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0D035F-E78F-43E2-84BB-D9AB11E21D4E}" type="pres">
      <dgm:prSet presAssocID="{4CA27FBE-7CE2-40CD-9BB1-B5C9DCC5217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7D852F-774D-4F69-BFCD-232D96B8007E}" type="pres">
      <dgm:prSet presAssocID="{F6740C84-FFC4-4C19-9149-5F5774B54BA0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76B16A-56D6-4661-8F68-011A1DEE0FDA}" type="pres">
      <dgm:prSet presAssocID="{A40345AC-7407-4C21-8FE2-9AD60A96D678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5C7013-0FC0-4A4D-AACE-66F282C8C602}" type="pres">
      <dgm:prSet presAssocID="{636D6FD4-7B81-456C-BB0A-6B22D7D839F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B32DC7D-A9E5-4B33-A0BD-106FED032081}" type="presOf" srcId="{A40345AC-7407-4C21-8FE2-9AD60A96D678}" destId="{0B76B16A-56D6-4661-8F68-011A1DEE0FDA}" srcOrd="1" destOrd="0" presId="urn:microsoft.com/office/officeart/2005/8/layout/target3"/>
    <dgm:cxn modelId="{E997B2BE-BF7E-40F0-9422-4B205F674D2A}" type="presOf" srcId="{636D6FD4-7B81-456C-BB0A-6B22D7D839F7}" destId="{86684E08-8F22-47B2-93A7-57E4ACCEB38A}" srcOrd="0" destOrd="0" presId="urn:microsoft.com/office/officeart/2005/8/layout/target3"/>
    <dgm:cxn modelId="{77FBBC6D-0078-48C5-87A4-8B4F82CE7435}" type="presOf" srcId="{F6740C84-FFC4-4C19-9149-5F5774B54BA0}" destId="{1B7D852F-774D-4F69-BFCD-232D96B8007E}" srcOrd="1" destOrd="0" presId="urn:microsoft.com/office/officeart/2005/8/layout/target3"/>
    <dgm:cxn modelId="{AD964653-BF78-4FB7-A3E9-BA618479D902}" type="presOf" srcId="{DD48610B-FBB8-49B6-8F7D-E36F279ABC71}" destId="{73693454-8058-4E8E-952A-B88822F2A142}" srcOrd="0" destOrd="0" presId="urn:microsoft.com/office/officeart/2005/8/layout/target3"/>
    <dgm:cxn modelId="{8B697212-BB00-4CF0-BFCE-18D046749E01}" srcId="{DD48610B-FBB8-49B6-8F7D-E36F279ABC71}" destId="{636D6FD4-7B81-456C-BB0A-6B22D7D839F7}" srcOrd="5" destOrd="0" parTransId="{7A80C894-87A1-4042-9C6C-20BE9A219595}" sibTransId="{4B9273EE-2583-4544-A67B-9533235E780E}"/>
    <dgm:cxn modelId="{B70FEF21-947F-4573-959D-FC63EAAE4AB6}" srcId="{DD48610B-FBB8-49B6-8F7D-E36F279ABC71}" destId="{F6740C84-FFC4-4C19-9149-5F5774B54BA0}" srcOrd="3" destOrd="0" parTransId="{959523E4-DBE9-426C-8060-FE6FBC53BC23}" sibTransId="{A5D30DBC-9E6E-481C-9670-2B5046C8CA07}"/>
    <dgm:cxn modelId="{117DD09C-2219-4EE0-B0DD-9A03ECF5BA67}" srcId="{DD48610B-FBB8-49B6-8F7D-E36F279ABC71}" destId="{4CA27FBE-7CE2-40CD-9BB1-B5C9DCC52179}" srcOrd="2" destOrd="0" parTransId="{6D933599-862E-4881-AE32-78D5BE32A342}" sibTransId="{CD2D3A66-047A-4DC1-91FD-C1A44C9664B8}"/>
    <dgm:cxn modelId="{F4CE6F4F-8D77-4313-8372-AD75EADAA04E}" type="presOf" srcId="{EF45A855-7ABA-44C3-970E-46FD5C4C1EC6}" destId="{C0D2742E-AB8A-4BB6-952B-09786D4BDDDC}" srcOrd="1" destOrd="0" presId="urn:microsoft.com/office/officeart/2005/8/layout/target3"/>
    <dgm:cxn modelId="{304FB62C-E430-41D0-A4F1-A4761B0294F5}" type="presOf" srcId="{EF45A855-7ABA-44C3-970E-46FD5C4C1EC6}" destId="{CB3DE5E4-7609-400C-BBC8-9952C8CC1E3E}" srcOrd="0" destOrd="0" presId="urn:microsoft.com/office/officeart/2005/8/layout/target3"/>
    <dgm:cxn modelId="{6140CECB-F8AC-48EE-B2CF-5964197DEADB}" type="presOf" srcId="{F6740C84-FFC4-4C19-9149-5F5774B54BA0}" destId="{03FB03DB-DA77-4481-999E-0E03B05B4F8F}" srcOrd="0" destOrd="0" presId="urn:microsoft.com/office/officeart/2005/8/layout/target3"/>
    <dgm:cxn modelId="{5B43204A-8E67-4EC4-994B-A922BEE7FAD3}" srcId="{DD48610B-FBB8-49B6-8F7D-E36F279ABC71}" destId="{D3EB95BA-B715-4FC6-AF94-BEC7ED97A356}" srcOrd="1" destOrd="0" parTransId="{ED5C0703-AEA6-4C85-BEBC-6B758147FA31}" sibTransId="{0E0192EA-7524-4D9E-948A-9ED461B836C0}"/>
    <dgm:cxn modelId="{DE8A4E54-FD1E-4977-9EED-3D61C2BA5458}" type="presOf" srcId="{636D6FD4-7B81-456C-BB0A-6B22D7D839F7}" destId="{B95C7013-0FC0-4A4D-AACE-66F282C8C602}" srcOrd="1" destOrd="0" presId="urn:microsoft.com/office/officeart/2005/8/layout/target3"/>
    <dgm:cxn modelId="{C46C497D-C558-49C8-A310-47C0BB52F532}" type="presOf" srcId="{A40345AC-7407-4C21-8FE2-9AD60A96D678}" destId="{96EED6E8-1276-4307-B5FC-F59FBE36C9CD}" srcOrd="0" destOrd="0" presId="urn:microsoft.com/office/officeart/2005/8/layout/target3"/>
    <dgm:cxn modelId="{6C8B278B-0286-4845-9A3E-3F4253F9AE0D}" type="presOf" srcId="{D3EB95BA-B715-4FC6-AF94-BEC7ED97A356}" destId="{9D34CC72-C1C0-4526-91D2-325327C2CFBD}" srcOrd="0" destOrd="0" presId="urn:microsoft.com/office/officeart/2005/8/layout/target3"/>
    <dgm:cxn modelId="{0C5F4981-2C74-4308-BF09-C4D4187A7907}" type="presOf" srcId="{4CA27FBE-7CE2-40CD-9BB1-B5C9DCC52179}" destId="{B2D71379-9F57-4D44-BE87-4F351A17252F}" srcOrd="0" destOrd="0" presId="urn:microsoft.com/office/officeart/2005/8/layout/target3"/>
    <dgm:cxn modelId="{3524F222-D114-4ACB-A08C-34C5156E6504}" type="presOf" srcId="{D3EB95BA-B715-4FC6-AF94-BEC7ED97A356}" destId="{B3BB53C1-EEA1-4606-89FE-999C077A8F8E}" srcOrd="1" destOrd="0" presId="urn:microsoft.com/office/officeart/2005/8/layout/target3"/>
    <dgm:cxn modelId="{C1D7A672-20B6-46FA-94FF-F6D86C71BF86}" srcId="{DD48610B-FBB8-49B6-8F7D-E36F279ABC71}" destId="{EF45A855-7ABA-44C3-970E-46FD5C4C1EC6}" srcOrd="0" destOrd="0" parTransId="{114B9D0A-2663-44E1-A242-573782EA99B0}" sibTransId="{16D5A15F-966A-4582-AA9E-810B63B7E7A9}"/>
    <dgm:cxn modelId="{6E896DE5-29E2-4787-9D14-C8FDDFB5FBFC}" type="presOf" srcId="{4CA27FBE-7CE2-40CD-9BB1-B5C9DCC52179}" destId="{340D035F-E78F-43E2-84BB-D9AB11E21D4E}" srcOrd="1" destOrd="0" presId="urn:microsoft.com/office/officeart/2005/8/layout/target3"/>
    <dgm:cxn modelId="{B1769124-445E-454A-A738-D5D23F93DDBB}" srcId="{DD48610B-FBB8-49B6-8F7D-E36F279ABC71}" destId="{A40345AC-7407-4C21-8FE2-9AD60A96D678}" srcOrd="4" destOrd="0" parTransId="{62C5FF30-1C6D-48B0-8B46-0A5B552739AA}" sibTransId="{13CA3B7E-383B-43BE-B68D-9ED4F6013E8E}"/>
    <dgm:cxn modelId="{9000C521-52F5-4E18-8105-69187FEDE9C5}" type="presParOf" srcId="{73693454-8058-4E8E-952A-B88822F2A142}" destId="{34CAB995-59D2-43AF-8A7D-B2F2C0560BCC}" srcOrd="0" destOrd="0" presId="urn:microsoft.com/office/officeart/2005/8/layout/target3"/>
    <dgm:cxn modelId="{2086F897-6112-49E5-B393-FB09A9A66EF5}" type="presParOf" srcId="{73693454-8058-4E8E-952A-B88822F2A142}" destId="{B4F1CAD5-CB39-42CC-8C06-20916F758FBD}" srcOrd="1" destOrd="0" presId="urn:microsoft.com/office/officeart/2005/8/layout/target3"/>
    <dgm:cxn modelId="{955F6E64-A914-4225-BF00-0BA758F0F875}" type="presParOf" srcId="{73693454-8058-4E8E-952A-B88822F2A142}" destId="{CB3DE5E4-7609-400C-BBC8-9952C8CC1E3E}" srcOrd="2" destOrd="0" presId="urn:microsoft.com/office/officeart/2005/8/layout/target3"/>
    <dgm:cxn modelId="{19B91F8B-71DA-4038-9C5E-CA57A52B85E3}" type="presParOf" srcId="{73693454-8058-4E8E-952A-B88822F2A142}" destId="{81A4BF60-A0BA-4C96-894C-FACEE081CF03}" srcOrd="3" destOrd="0" presId="urn:microsoft.com/office/officeart/2005/8/layout/target3"/>
    <dgm:cxn modelId="{00B449F9-94D2-4E23-9F61-56C69C6110DF}" type="presParOf" srcId="{73693454-8058-4E8E-952A-B88822F2A142}" destId="{79C88A93-B465-462D-A26B-AE3BCF72BDE1}" srcOrd="4" destOrd="0" presId="urn:microsoft.com/office/officeart/2005/8/layout/target3"/>
    <dgm:cxn modelId="{14363D57-4314-494A-8150-1138874DBA4B}" type="presParOf" srcId="{73693454-8058-4E8E-952A-B88822F2A142}" destId="{9D34CC72-C1C0-4526-91D2-325327C2CFBD}" srcOrd="5" destOrd="0" presId="urn:microsoft.com/office/officeart/2005/8/layout/target3"/>
    <dgm:cxn modelId="{1D2640C1-4173-471E-BB63-B450B3BC98A0}" type="presParOf" srcId="{73693454-8058-4E8E-952A-B88822F2A142}" destId="{8CA429DB-99A4-4AB8-A765-C8DA02ABAAD9}" srcOrd="6" destOrd="0" presId="urn:microsoft.com/office/officeart/2005/8/layout/target3"/>
    <dgm:cxn modelId="{81CBB81F-B829-4A25-854A-0074431DE7E6}" type="presParOf" srcId="{73693454-8058-4E8E-952A-B88822F2A142}" destId="{CA280024-621D-4529-AB43-EE734988E1A3}" srcOrd="7" destOrd="0" presId="urn:microsoft.com/office/officeart/2005/8/layout/target3"/>
    <dgm:cxn modelId="{4F38D26D-A1D2-4A9D-A072-2F702F8DEAA0}" type="presParOf" srcId="{73693454-8058-4E8E-952A-B88822F2A142}" destId="{B2D71379-9F57-4D44-BE87-4F351A17252F}" srcOrd="8" destOrd="0" presId="urn:microsoft.com/office/officeart/2005/8/layout/target3"/>
    <dgm:cxn modelId="{A245FA3D-71E9-4028-BB64-B4FE868337F7}" type="presParOf" srcId="{73693454-8058-4E8E-952A-B88822F2A142}" destId="{A4A1090E-B019-471D-9E5A-158EC02D7A1E}" srcOrd="9" destOrd="0" presId="urn:microsoft.com/office/officeart/2005/8/layout/target3"/>
    <dgm:cxn modelId="{F6B82D6B-3903-4324-A241-8798F261624F}" type="presParOf" srcId="{73693454-8058-4E8E-952A-B88822F2A142}" destId="{84CC51AF-A275-4291-A63C-FCF07732325B}" srcOrd="10" destOrd="0" presId="urn:microsoft.com/office/officeart/2005/8/layout/target3"/>
    <dgm:cxn modelId="{E6C4B84E-0021-4E7E-9ED9-E66FBFA62CE2}" type="presParOf" srcId="{73693454-8058-4E8E-952A-B88822F2A142}" destId="{03FB03DB-DA77-4481-999E-0E03B05B4F8F}" srcOrd="11" destOrd="0" presId="urn:microsoft.com/office/officeart/2005/8/layout/target3"/>
    <dgm:cxn modelId="{A3755CDB-3023-4F4D-BBB2-8BF3DCEB5086}" type="presParOf" srcId="{73693454-8058-4E8E-952A-B88822F2A142}" destId="{BD05F658-82DE-406A-893C-D409DC215805}" srcOrd="12" destOrd="0" presId="urn:microsoft.com/office/officeart/2005/8/layout/target3"/>
    <dgm:cxn modelId="{C985CDF6-F8A4-42A1-A527-F2080987644F}" type="presParOf" srcId="{73693454-8058-4E8E-952A-B88822F2A142}" destId="{95FD97C5-7823-4D5F-AC54-D2EF4A7865FC}" srcOrd="13" destOrd="0" presId="urn:microsoft.com/office/officeart/2005/8/layout/target3"/>
    <dgm:cxn modelId="{F53DE07B-51FF-46B4-AF49-87F8E6DCF5B1}" type="presParOf" srcId="{73693454-8058-4E8E-952A-B88822F2A142}" destId="{96EED6E8-1276-4307-B5FC-F59FBE36C9CD}" srcOrd="14" destOrd="0" presId="urn:microsoft.com/office/officeart/2005/8/layout/target3"/>
    <dgm:cxn modelId="{F06AFE3A-7B84-4B0F-82E2-D05E142625CF}" type="presParOf" srcId="{73693454-8058-4E8E-952A-B88822F2A142}" destId="{5C42406F-2045-4CEA-9677-E2C92F5D3D28}" srcOrd="15" destOrd="0" presId="urn:microsoft.com/office/officeart/2005/8/layout/target3"/>
    <dgm:cxn modelId="{B1C33A7B-D77A-4598-9ED9-BFD3555FF0B7}" type="presParOf" srcId="{73693454-8058-4E8E-952A-B88822F2A142}" destId="{7CE1D833-06E6-464E-99A6-29965ADDA3AA}" srcOrd="16" destOrd="0" presId="urn:microsoft.com/office/officeart/2005/8/layout/target3"/>
    <dgm:cxn modelId="{70163BC0-197E-44F4-868E-EE160F19C785}" type="presParOf" srcId="{73693454-8058-4E8E-952A-B88822F2A142}" destId="{86684E08-8F22-47B2-93A7-57E4ACCEB38A}" srcOrd="17" destOrd="0" presId="urn:microsoft.com/office/officeart/2005/8/layout/target3"/>
    <dgm:cxn modelId="{BFF98105-EB7F-414A-905F-9D7E08B323B2}" type="presParOf" srcId="{73693454-8058-4E8E-952A-B88822F2A142}" destId="{C0D2742E-AB8A-4BB6-952B-09786D4BDDDC}" srcOrd="18" destOrd="0" presId="urn:microsoft.com/office/officeart/2005/8/layout/target3"/>
    <dgm:cxn modelId="{973CC632-D095-4A56-B141-270314531AD2}" type="presParOf" srcId="{73693454-8058-4E8E-952A-B88822F2A142}" destId="{B3BB53C1-EEA1-4606-89FE-999C077A8F8E}" srcOrd="19" destOrd="0" presId="urn:microsoft.com/office/officeart/2005/8/layout/target3"/>
    <dgm:cxn modelId="{20721F4C-D8A5-469C-BCA2-9DD1B3AABF28}" type="presParOf" srcId="{73693454-8058-4E8E-952A-B88822F2A142}" destId="{340D035F-E78F-43E2-84BB-D9AB11E21D4E}" srcOrd="20" destOrd="0" presId="urn:microsoft.com/office/officeart/2005/8/layout/target3"/>
    <dgm:cxn modelId="{879765C6-CE9A-4C5A-B6B4-38CE3B2C2633}" type="presParOf" srcId="{73693454-8058-4E8E-952A-B88822F2A142}" destId="{1B7D852F-774D-4F69-BFCD-232D96B8007E}" srcOrd="21" destOrd="0" presId="urn:microsoft.com/office/officeart/2005/8/layout/target3"/>
    <dgm:cxn modelId="{BC898B69-1452-4021-9FB2-26ACAAE1FE81}" type="presParOf" srcId="{73693454-8058-4E8E-952A-B88822F2A142}" destId="{0B76B16A-56D6-4661-8F68-011A1DEE0FDA}" srcOrd="22" destOrd="0" presId="urn:microsoft.com/office/officeart/2005/8/layout/target3"/>
    <dgm:cxn modelId="{BC6A58C8-FA7F-4051-AC1F-F93576C401CF}" type="presParOf" srcId="{73693454-8058-4E8E-952A-B88822F2A142}" destId="{B95C7013-0FC0-4A4D-AACE-66F282C8C60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CAB995-59D2-43AF-8A7D-B2F2C0560BCC}">
      <dsp:nvSpPr>
        <dsp:cNvPr id="0" name=""/>
        <dsp:cNvSpPr/>
      </dsp:nvSpPr>
      <dsp:spPr>
        <a:xfrm>
          <a:off x="0" y="0"/>
          <a:ext cx="4064000" cy="40640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DE5E4-7609-400C-BBC8-9952C8CC1E3E}">
      <dsp:nvSpPr>
        <dsp:cNvPr id="0" name=""/>
        <dsp:cNvSpPr/>
      </dsp:nvSpPr>
      <dsp:spPr>
        <a:xfrm flipH="1">
          <a:off x="2032000" y="0"/>
          <a:ext cx="6392936" cy="406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 Březno</a:t>
          </a:r>
          <a:endParaRPr lang="cs-CZ" sz="1600" kern="1200" dirty="0"/>
        </a:p>
      </dsp:txBody>
      <dsp:txXfrm>
        <a:off x="2032000" y="0"/>
        <a:ext cx="6392936" cy="508001"/>
      </dsp:txXfrm>
    </dsp:sp>
    <dsp:sp modelId="{79C88A93-B465-462D-A26B-AE3BCF72BDE1}">
      <dsp:nvSpPr>
        <dsp:cNvPr id="0" name=""/>
        <dsp:cNvSpPr/>
      </dsp:nvSpPr>
      <dsp:spPr>
        <a:xfrm>
          <a:off x="355600" y="508001"/>
          <a:ext cx="3352798" cy="33527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34CC72-C1C0-4526-91D2-325327C2CFBD}">
      <dsp:nvSpPr>
        <dsp:cNvPr id="0" name=""/>
        <dsp:cNvSpPr/>
      </dsp:nvSpPr>
      <dsp:spPr>
        <a:xfrm>
          <a:off x="2032000" y="508001"/>
          <a:ext cx="6392936" cy="335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Mgr. Jana Pravá</a:t>
          </a:r>
          <a:endParaRPr lang="cs-CZ" sz="1600" kern="1200" dirty="0"/>
        </a:p>
      </dsp:txBody>
      <dsp:txXfrm>
        <a:off x="2032000" y="508001"/>
        <a:ext cx="6392936" cy="508001"/>
      </dsp:txXfrm>
    </dsp:sp>
    <dsp:sp modelId="{CA280024-621D-4529-AB43-EE734988E1A3}">
      <dsp:nvSpPr>
        <dsp:cNvPr id="0" name=""/>
        <dsp:cNvSpPr/>
      </dsp:nvSpPr>
      <dsp:spPr>
        <a:xfrm>
          <a:off x="711201" y="1016002"/>
          <a:ext cx="2641597" cy="26415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D71379-9F57-4D44-BE87-4F351A17252F}">
      <dsp:nvSpPr>
        <dsp:cNvPr id="0" name=""/>
        <dsp:cNvSpPr/>
      </dsp:nvSpPr>
      <dsp:spPr>
        <a:xfrm>
          <a:off x="2032000" y="1016002"/>
          <a:ext cx="6392936" cy="26415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 VY_32_INOVACE_06_BODY</a:t>
          </a:r>
        </a:p>
      </dsp:txBody>
      <dsp:txXfrm>
        <a:off x="2032000" y="1016002"/>
        <a:ext cx="6392936" cy="507997"/>
      </dsp:txXfrm>
    </dsp:sp>
    <dsp:sp modelId="{84CC51AF-A275-4291-A63C-FCF07732325B}">
      <dsp:nvSpPr>
        <dsp:cNvPr id="0" name=""/>
        <dsp:cNvSpPr/>
      </dsp:nvSpPr>
      <dsp:spPr>
        <a:xfrm>
          <a:off x="1066800" y="1524000"/>
          <a:ext cx="1930400" cy="1930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FB03DB-DA77-4481-999E-0E03B05B4F8F}">
      <dsp:nvSpPr>
        <dsp:cNvPr id="0" name=""/>
        <dsp:cNvSpPr/>
      </dsp:nvSpPr>
      <dsp:spPr>
        <a:xfrm>
          <a:off x="2032000" y="1524000"/>
          <a:ext cx="6392936" cy="193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Téma: BODY</a:t>
          </a:r>
        </a:p>
      </dsp:txBody>
      <dsp:txXfrm>
        <a:off x="2032000" y="1524000"/>
        <a:ext cx="6392936" cy="508001"/>
      </dsp:txXfrm>
    </dsp:sp>
    <dsp:sp modelId="{95FD97C5-7823-4D5F-AC54-D2EF4A7865FC}">
      <dsp:nvSpPr>
        <dsp:cNvPr id="0" name=""/>
        <dsp:cNvSpPr/>
      </dsp:nvSpPr>
      <dsp:spPr>
        <a:xfrm>
          <a:off x="1422400" y="2032001"/>
          <a:ext cx="1219198" cy="12191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ED6E8-1276-4307-B5FC-F59FBE36C9CD}">
      <dsp:nvSpPr>
        <dsp:cNvPr id="0" name=""/>
        <dsp:cNvSpPr/>
      </dsp:nvSpPr>
      <dsp:spPr>
        <a:xfrm>
          <a:off x="2032000" y="2032001"/>
          <a:ext cx="6392936" cy="1219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Číslo projektu: CZ.1.07/1.4.00/21.0360</a:t>
          </a:r>
        </a:p>
      </dsp:txBody>
      <dsp:txXfrm>
        <a:off x="2032000" y="2032001"/>
        <a:ext cx="6392936" cy="508001"/>
      </dsp:txXfrm>
    </dsp:sp>
    <dsp:sp modelId="{7CE1D833-06E6-464E-99A6-29965ADDA3AA}">
      <dsp:nvSpPr>
        <dsp:cNvPr id="0" name=""/>
        <dsp:cNvSpPr/>
      </dsp:nvSpPr>
      <dsp:spPr>
        <a:xfrm>
          <a:off x="1778001" y="2540002"/>
          <a:ext cx="507997" cy="5079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84E08-8F22-47B2-93A7-57E4ACCEB38A}">
      <dsp:nvSpPr>
        <dsp:cNvPr id="0" name=""/>
        <dsp:cNvSpPr/>
      </dsp:nvSpPr>
      <dsp:spPr>
        <a:xfrm>
          <a:off x="2032000" y="2540002"/>
          <a:ext cx="6392936" cy="5079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Anotace: Materiál k interaktivní tabuli – Angličtina pro začátečníky, BODY</a:t>
          </a:r>
        </a:p>
      </dsp:txBody>
      <dsp:txXfrm>
        <a:off x="2032000" y="2540002"/>
        <a:ext cx="6392936" cy="50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E4CB9-EC34-4F08-B13B-C593DB3C5C1B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F7ABB-79C5-4867-9332-D571D16C1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990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E4CB9-EC34-4F08-B13B-C593DB3C5C1B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F7ABB-79C5-4867-9332-D571D16C1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2272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E4CB9-EC34-4F08-B13B-C593DB3C5C1B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F7ABB-79C5-4867-9332-D571D16C1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3714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E4CB9-EC34-4F08-B13B-C593DB3C5C1B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F7ABB-79C5-4867-9332-D571D16C1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797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E4CB9-EC34-4F08-B13B-C593DB3C5C1B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F7ABB-79C5-4867-9332-D571D16C1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121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E4CB9-EC34-4F08-B13B-C593DB3C5C1B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F7ABB-79C5-4867-9332-D571D16C1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7242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E4CB9-EC34-4F08-B13B-C593DB3C5C1B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F7ABB-79C5-4867-9332-D571D16C1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859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E4CB9-EC34-4F08-B13B-C593DB3C5C1B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F7ABB-79C5-4867-9332-D571D16C1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17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E4CB9-EC34-4F08-B13B-C593DB3C5C1B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F7ABB-79C5-4867-9332-D571D16C1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571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E4CB9-EC34-4F08-B13B-C593DB3C5C1B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F7ABB-79C5-4867-9332-D571D16C1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9103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E4CB9-EC34-4F08-B13B-C593DB3C5C1B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F7ABB-79C5-4867-9332-D571D16C1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449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E4CB9-EC34-4F08-B13B-C593DB3C5C1B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F7ABB-79C5-4867-9332-D571D16C1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664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24370661"/>
              </p:ext>
            </p:extLst>
          </p:nvPr>
        </p:nvGraphicFramePr>
        <p:xfrm>
          <a:off x="251520" y="836712"/>
          <a:ext cx="842493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373216"/>
            <a:ext cx="3456384" cy="671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9978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BODY - TĚLO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618856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HEAD – HLAVA</a:t>
            </a: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BODY – TĚLO</a:t>
            </a: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ARM(S) – PAŽE</a:t>
            </a: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LEG(S) – NOHA(HY)</a:t>
            </a: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HAND(S) – RUKA(CE)</a:t>
            </a: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FOOT / FEET – CHODIDLO/A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932040" y="1628800"/>
            <a:ext cx="4038600" cy="4525963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CLAP – ZATLESKEJ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WAVE – ZAMÁVEJ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KICK – KOPEJ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STAMP – ZADUPEJ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SHAKE - ZAKRUŤ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77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DOKRESLI PŘÍŠERKU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707904" y="260648"/>
            <a:ext cx="5111750" cy="585311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has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four</a:t>
            </a:r>
            <a:r>
              <a:rPr lang="cs-CZ" sz="2000" dirty="0" smtClean="0"/>
              <a:t> </a:t>
            </a:r>
            <a:r>
              <a:rPr lang="cs-CZ" sz="2000" dirty="0" err="1" smtClean="0"/>
              <a:t>short</a:t>
            </a:r>
            <a:r>
              <a:rPr lang="cs-CZ" sz="2000" dirty="0" smtClean="0"/>
              <a:t> </a:t>
            </a:r>
            <a:r>
              <a:rPr lang="cs-CZ" sz="2000" dirty="0" err="1" smtClean="0"/>
              <a:t>legs</a:t>
            </a:r>
            <a:r>
              <a:rPr lang="cs-CZ" sz="20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has </a:t>
            </a:r>
            <a:r>
              <a:rPr lang="cs-CZ" sz="2000" dirty="0" err="1" smtClean="0"/>
              <a:t>got</a:t>
            </a:r>
            <a:r>
              <a:rPr lang="cs-CZ" sz="2000" dirty="0" smtClean="0"/>
              <a:t> big </a:t>
            </a:r>
            <a:r>
              <a:rPr lang="cs-CZ" sz="2000" dirty="0" err="1" smtClean="0"/>
              <a:t>feet</a:t>
            </a:r>
            <a:r>
              <a:rPr lang="cs-CZ" sz="20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has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one</a:t>
            </a:r>
            <a:r>
              <a:rPr lang="cs-CZ" sz="2000" dirty="0" smtClean="0"/>
              <a:t> big </a:t>
            </a:r>
            <a:r>
              <a:rPr lang="cs-CZ" sz="2000" dirty="0" err="1" smtClean="0"/>
              <a:t>eye</a:t>
            </a:r>
            <a:r>
              <a:rPr lang="cs-CZ" sz="20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has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six</a:t>
            </a:r>
            <a:r>
              <a:rPr lang="cs-CZ" sz="2000" dirty="0" smtClean="0"/>
              <a:t> green </a:t>
            </a:r>
            <a:r>
              <a:rPr lang="cs-CZ" sz="2000" dirty="0" err="1" smtClean="0"/>
              <a:t>arms</a:t>
            </a:r>
            <a:r>
              <a:rPr lang="cs-CZ" sz="20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has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little</a:t>
            </a:r>
            <a:r>
              <a:rPr lang="cs-CZ" sz="2000" dirty="0" smtClean="0"/>
              <a:t> </a:t>
            </a:r>
            <a:r>
              <a:rPr lang="cs-CZ" sz="2000" dirty="0" err="1" smtClean="0"/>
              <a:t>red</a:t>
            </a:r>
            <a:r>
              <a:rPr lang="cs-CZ" sz="2000" dirty="0" smtClean="0"/>
              <a:t> nose.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has </a:t>
            </a:r>
            <a:r>
              <a:rPr lang="cs-CZ" sz="2000" dirty="0" err="1" smtClean="0"/>
              <a:t>got</a:t>
            </a:r>
            <a:r>
              <a:rPr lang="cs-CZ" sz="2000" dirty="0" smtClean="0"/>
              <a:t>  </a:t>
            </a:r>
            <a:r>
              <a:rPr lang="cs-CZ" sz="2000" dirty="0" err="1" smtClean="0"/>
              <a:t>two</a:t>
            </a:r>
            <a:r>
              <a:rPr lang="cs-CZ" sz="2000" dirty="0" smtClean="0"/>
              <a:t> </a:t>
            </a:r>
            <a:r>
              <a:rPr lang="cs-CZ" sz="2000" dirty="0" err="1" smtClean="0"/>
              <a:t>purple</a:t>
            </a:r>
            <a:r>
              <a:rPr lang="cs-CZ" sz="2000" dirty="0" smtClean="0"/>
              <a:t> </a:t>
            </a:r>
            <a:r>
              <a:rPr lang="cs-CZ" sz="2000" dirty="0" err="1" smtClean="0"/>
              <a:t>mouths</a:t>
            </a:r>
            <a:r>
              <a:rPr lang="cs-CZ" sz="2000" dirty="0" smtClean="0"/>
              <a:t>.</a:t>
            </a:r>
          </a:p>
          <a:p>
            <a:endParaRPr lang="cs-CZ" sz="2000" dirty="0"/>
          </a:p>
        </p:txBody>
      </p:sp>
      <p:sp>
        <p:nvSpPr>
          <p:cNvPr id="8" name="Ovál 7"/>
          <p:cNvSpPr/>
          <p:nvPr/>
        </p:nvSpPr>
        <p:spPr>
          <a:xfrm>
            <a:off x="4770988" y="2564904"/>
            <a:ext cx="2664296" cy="244827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Slza 8"/>
          <p:cNvSpPr/>
          <p:nvPr/>
        </p:nvSpPr>
        <p:spPr>
          <a:xfrm>
            <a:off x="5292080" y="1196752"/>
            <a:ext cx="1622113" cy="1368152"/>
          </a:xfrm>
          <a:prstGeom prst="teardrop">
            <a:avLst>
              <a:gd name="adj" fmla="val 163380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32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Has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…?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Has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blue body?</a:t>
            </a:r>
          </a:p>
          <a:p>
            <a:r>
              <a:rPr lang="cs-CZ" dirty="0" smtClean="0"/>
              <a:t>_________________</a:t>
            </a:r>
          </a:p>
          <a:p>
            <a:r>
              <a:rPr lang="cs-CZ" dirty="0" smtClean="0"/>
              <a:t>Has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yellow</a:t>
            </a:r>
            <a:r>
              <a:rPr lang="cs-CZ" dirty="0" smtClean="0"/>
              <a:t> </a:t>
            </a:r>
            <a:r>
              <a:rPr lang="cs-CZ" dirty="0" err="1" smtClean="0"/>
              <a:t>arms</a:t>
            </a:r>
            <a:r>
              <a:rPr lang="cs-CZ" dirty="0" smtClean="0"/>
              <a:t>?</a:t>
            </a:r>
          </a:p>
          <a:p>
            <a:r>
              <a:rPr lang="cs-CZ" dirty="0" smtClean="0"/>
              <a:t>_________________</a:t>
            </a:r>
          </a:p>
          <a:p>
            <a:r>
              <a:rPr lang="cs-CZ" dirty="0" smtClean="0"/>
              <a:t>Has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three</a:t>
            </a:r>
            <a:r>
              <a:rPr lang="cs-CZ" dirty="0" smtClean="0"/>
              <a:t> </a:t>
            </a:r>
            <a:r>
              <a:rPr lang="cs-CZ" dirty="0" err="1" smtClean="0"/>
              <a:t>heads</a:t>
            </a:r>
            <a:r>
              <a:rPr lang="cs-CZ" dirty="0" smtClean="0"/>
              <a:t>?</a:t>
            </a:r>
          </a:p>
          <a:p>
            <a:r>
              <a:rPr lang="cs-CZ" dirty="0" smtClean="0"/>
              <a:t>_________________</a:t>
            </a:r>
          </a:p>
          <a:p>
            <a:r>
              <a:rPr lang="cs-CZ" dirty="0" smtClean="0"/>
              <a:t>Has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short</a:t>
            </a:r>
            <a:r>
              <a:rPr lang="cs-CZ" dirty="0" smtClean="0"/>
              <a:t> </a:t>
            </a:r>
            <a:r>
              <a:rPr lang="cs-CZ" dirty="0" err="1" smtClean="0"/>
              <a:t>legs</a:t>
            </a:r>
            <a:r>
              <a:rPr lang="cs-CZ" dirty="0" smtClean="0"/>
              <a:t>?</a:t>
            </a:r>
          </a:p>
          <a:p>
            <a:r>
              <a:rPr lang="cs-CZ" dirty="0" smtClean="0"/>
              <a:t>_________________</a:t>
            </a:r>
          </a:p>
          <a:p>
            <a:endParaRPr lang="cs-CZ" dirty="0"/>
          </a:p>
        </p:txBody>
      </p:sp>
      <p:sp>
        <p:nvSpPr>
          <p:cNvPr id="11" name="Obdélník s odříznutým rohem na stejné straně 10"/>
          <p:cNvSpPr/>
          <p:nvPr/>
        </p:nvSpPr>
        <p:spPr>
          <a:xfrm>
            <a:off x="1547664" y="3284984"/>
            <a:ext cx="1728192" cy="136815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1871700" y="2358899"/>
            <a:ext cx="1080120" cy="86409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3311236" y="2395176"/>
            <a:ext cx="360219" cy="1568033"/>
          </a:xfrm>
          <a:custGeom>
            <a:avLst/>
            <a:gdLst>
              <a:gd name="connsiteX0" fmla="*/ 0 w 360219"/>
              <a:gd name="connsiteY0" fmla="*/ 1400969 h 1568033"/>
              <a:gd name="connsiteX1" fmla="*/ 13855 w 360219"/>
              <a:gd name="connsiteY1" fmla="*/ 1248569 h 1568033"/>
              <a:gd name="connsiteX2" fmla="*/ 55419 w 360219"/>
              <a:gd name="connsiteY2" fmla="*/ 1151588 h 1568033"/>
              <a:gd name="connsiteX3" fmla="*/ 96982 w 360219"/>
              <a:gd name="connsiteY3" fmla="*/ 1123879 h 1568033"/>
              <a:gd name="connsiteX4" fmla="*/ 138546 w 360219"/>
              <a:gd name="connsiteY4" fmla="*/ 999188 h 1568033"/>
              <a:gd name="connsiteX5" fmla="*/ 152400 w 360219"/>
              <a:gd name="connsiteY5" fmla="*/ 957624 h 1568033"/>
              <a:gd name="connsiteX6" fmla="*/ 152400 w 360219"/>
              <a:gd name="connsiteY6" fmla="*/ 334169 h 1568033"/>
              <a:gd name="connsiteX7" fmla="*/ 207819 w 360219"/>
              <a:gd name="connsiteY7" fmla="*/ 251042 h 1568033"/>
              <a:gd name="connsiteX8" fmla="*/ 235528 w 360219"/>
              <a:gd name="connsiteY8" fmla="*/ 209479 h 1568033"/>
              <a:gd name="connsiteX9" fmla="*/ 249382 w 360219"/>
              <a:gd name="connsiteY9" fmla="*/ 43224 h 1568033"/>
              <a:gd name="connsiteX10" fmla="*/ 277091 w 360219"/>
              <a:gd name="connsiteY10" fmla="*/ 1660 h 1568033"/>
              <a:gd name="connsiteX11" fmla="*/ 360219 w 360219"/>
              <a:gd name="connsiteY11" fmla="*/ 15515 h 1568033"/>
              <a:gd name="connsiteX12" fmla="*/ 346364 w 360219"/>
              <a:gd name="connsiteY12" fmla="*/ 389588 h 1568033"/>
              <a:gd name="connsiteX13" fmla="*/ 318655 w 360219"/>
              <a:gd name="connsiteY13" fmla="*/ 528133 h 1568033"/>
              <a:gd name="connsiteX14" fmla="*/ 304800 w 360219"/>
              <a:gd name="connsiteY14" fmla="*/ 597406 h 1568033"/>
              <a:gd name="connsiteX15" fmla="*/ 290946 w 360219"/>
              <a:gd name="connsiteY15" fmla="*/ 1123879 h 1568033"/>
              <a:gd name="connsiteX16" fmla="*/ 277091 w 360219"/>
              <a:gd name="connsiteY16" fmla="*/ 1179297 h 1568033"/>
              <a:gd name="connsiteX17" fmla="*/ 263237 w 360219"/>
              <a:gd name="connsiteY17" fmla="*/ 1359406 h 1568033"/>
              <a:gd name="connsiteX18" fmla="*/ 249382 w 360219"/>
              <a:gd name="connsiteY18" fmla="*/ 1428679 h 1568033"/>
              <a:gd name="connsiteX19" fmla="*/ 138546 w 360219"/>
              <a:gd name="connsiteY19" fmla="*/ 1511806 h 1568033"/>
              <a:gd name="connsiteX20" fmla="*/ 96982 w 360219"/>
              <a:gd name="connsiteY20" fmla="*/ 1553369 h 1568033"/>
              <a:gd name="connsiteX21" fmla="*/ 0 w 360219"/>
              <a:gd name="connsiteY21" fmla="*/ 1567224 h 1568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60219" h="1568033">
                <a:moveTo>
                  <a:pt x="0" y="1400969"/>
                </a:moveTo>
                <a:cubicBezTo>
                  <a:pt x="4618" y="1350169"/>
                  <a:pt x="7113" y="1299131"/>
                  <a:pt x="13855" y="1248569"/>
                </a:cubicBezTo>
                <a:cubicBezTo>
                  <a:pt x="18747" y="1211878"/>
                  <a:pt x="28515" y="1178492"/>
                  <a:pt x="55419" y="1151588"/>
                </a:cubicBezTo>
                <a:cubicBezTo>
                  <a:pt x="67193" y="1139814"/>
                  <a:pt x="83128" y="1133115"/>
                  <a:pt x="96982" y="1123879"/>
                </a:cubicBezTo>
                <a:lnTo>
                  <a:pt x="138546" y="999188"/>
                </a:lnTo>
                <a:lnTo>
                  <a:pt x="152400" y="957624"/>
                </a:lnTo>
                <a:cubicBezTo>
                  <a:pt x="138857" y="740925"/>
                  <a:pt x="120302" y="558853"/>
                  <a:pt x="152400" y="334169"/>
                </a:cubicBezTo>
                <a:cubicBezTo>
                  <a:pt x="157110" y="301201"/>
                  <a:pt x="189346" y="278751"/>
                  <a:pt x="207819" y="251042"/>
                </a:cubicBezTo>
                <a:lnTo>
                  <a:pt x="235528" y="209479"/>
                </a:lnTo>
                <a:cubicBezTo>
                  <a:pt x="240146" y="154061"/>
                  <a:pt x="238476" y="97755"/>
                  <a:pt x="249382" y="43224"/>
                </a:cubicBezTo>
                <a:cubicBezTo>
                  <a:pt x="252648" y="26896"/>
                  <a:pt x="260937" y="5698"/>
                  <a:pt x="277091" y="1660"/>
                </a:cubicBezTo>
                <a:cubicBezTo>
                  <a:pt x="304344" y="-5153"/>
                  <a:pt x="332510" y="10897"/>
                  <a:pt x="360219" y="15515"/>
                </a:cubicBezTo>
                <a:cubicBezTo>
                  <a:pt x="355601" y="140206"/>
                  <a:pt x="353691" y="265027"/>
                  <a:pt x="346364" y="389588"/>
                </a:cubicBezTo>
                <a:cubicBezTo>
                  <a:pt x="338531" y="522736"/>
                  <a:pt x="339218" y="445880"/>
                  <a:pt x="318655" y="528133"/>
                </a:cubicBezTo>
                <a:cubicBezTo>
                  <a:pt x="312944" y="550978"/>
                  <a:pt x="309418" y="574315"/>
                  <a:pt x="304800" y="597406"/>
                </a:cubicBezTo>
                <a:cubicBezTo>
                  <a:pt x="300182" y="772897"/>
                  <a:pt x="299296" y="948526"/>
                  <a:pt x="290946" y="1123879"/>
                </a:cubicBezTo>
                <a:cubicBezTo>
                  <a:pt x="290040" y="1142899"/>
                  <a:pt x="279316" y="1160386"/>
                  <a:pt x="277091" y="1179297"/>
                </a:cubicBezTo>
                <a:cubicBezTo>
                  <a:pt x="270056" y="1239098"/>
                  <a:pt x="269886" y="1299561"/>
                  <a:pt x="263237" y="1359406"/>
                </a:cubicBezTo>
                <a:cubicBezTo>
                  <a:pt x="260637" y="1382810"/>
                  <a:pt x="261498" y="1408487"/>
                  <a:pt x="249382" y="1428679"/>
                </a:cubicBezTo>
                <a:cubicBezTo>
                  <a:pt x="209583" y="1495010"/>
                  <a:pt x="193289" y="1493557"/>
                  <a:pt x="138546" y="1511806"/>
                </a:cubicBezTo>
                <a:cubicBezTo>
                  <a:pt x="124691" y="1525660"/>
                  <a:pt x="113285" y="1542501"/>
                  <a:pt x="96982" y="1553369"/>
                </a:cubicBezTo>
                <a:cubicBezTo>
                  <a:pt x="67437" y="1573066"/>
                  <a:pt x="32653" y="1567224"/>
                  <a:pt x="0" y="1567224"/>
                </a:cubicBezTo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858386" y="2576945"/>
            <a:ext cx="679469" cy="1399313"/>
          </a:xfrm>
          <a:custGeom>
            <a:avLst/>
            <a:gdLst>
              <a:gd name="connsiteX0" fmla="*/ 679469 w 679469"/>
              <a:gd name="connsiteY0" fmla="*/ 1233055 h 1399313"/>
              <a:gd name="connsiteX1" fmla="*/ 554778 w 679469"/>
              <a:gd name="connsiteY1" fmla="*/ 1136073 h 1399313"/>
              <a:gd name="connsiteX2" fmla="*/ 499359 w 679469"/>
              <a:gd name="connsiteY2" fmla="*/ 1066800 h 1399313"/>
              <a:gd name="connsiteX3" fmla="*/ 471650 w 679469"/>
              <a:gd name="connsiteY3" fmla="*/ 1011382 h 1399313"/>
              <a:gd name="connsiteX4" fmla="*/ 430087 w 679469"/>
              <a:gd name="connsiteY4" fmla="*/ 983673 h 1399313"/>
              <a:gd name="connsiteX5" fmla="*/ 402378 w 679469"/>
              <a:gd name="connsiteY5" fmla="*/ 928255 h 1399313"/>
              <a:gd name="connsiteX6" fmla="*/ 374669 w 679469"/>
              <a:gd name="connsiteY6" fmla="*/ 886691 h 1399313"/>
              <a:gd name="connsiteX7" fmla="*/ 360814 w 679469"/>
              <a:gd name="connsiteY7" fmla="*/ 845128 h 1399313"/>
              <a:gd name="connsiteX8" fmla="*/ 346959 w 679469"/>
              <a:gd name="connsiteY8" fmla="*/ 748146 h 1399313"/>
              <a:gd name="connsiteX9" fmla="*/ 333105 w 679469"/>
              <a:gd name="connsiteY9" fmla="*/ 692728 h 1399313"/>
              <a:gd name="connsiteX10" fmla="*/ 319250 w 679469"/>
              <a:gd name="connsiteY10" fmla="*/ 623455 h 1399313"/>
              <a:gd name="connsiteX11" fmla="*/ 291541 w 679469"/>
              <a:gd name="connsiteY11" fmla="*/ 512619 h 1399313"/>
              <a:gd name="connsiteX12" fmla="*/ 277687 w 679469"/>
              <a:gd name="connsiteY12" fmla="*/ 429491 h 1399313"/>
              <a:gd name="connsiteX13" fmla="*/ 249978 w 679469"/>
              <a:gd name="connsiteY13" fmla="*/ 346364 h 1399313"/>
              <a:gd name="connsiteX14" fmla="*/ 236123 w 679469"/>
              <a:gd name="connsiteY14" fmla="*/ 290946 h 1399313"/>
              <a:gd name="connsiteX15" fmla="*/ 166850 w 679469"/>
              <a:gd name="connsiteY15" fmla="*/ 193964 h 1399313"/>
              <a:gd name="connsiteX16" fmla="*/ 97578 w 679469"/>
              <a:gd name="connsiteY16" fmla="*/ 69273 h 1399313"/>
              <a:gd name="connsiteX17" fmla="*/ 42159 w 679469"/>
              <a:gd name="connsiteY17" fmla="*/ 0 h 1399313"/>
              <a:gd name="connsiteX18" fmla="*/ 14450 w 679469"/>
              <a:gd name="connsiteY18" fmla="*/ 27710 h 1399313"/>
              <a:gd name="connsiteX19" fmla="*/ 14450 w 679469"/>
              <a:gd name="connsiteY19" fmla="*/ 249382 h 1399313"/>
              <a:gd name="connsiteX20" fmla="*/ 42159 w 679469"/>
              <a:gd name="connsiteY20" fmla="*/ 290946 h 1399313"/>
              <a:gd name="connsiteX21" fmla="*/ 56014 w 679469"/>
              <a:gd name="connsiteY21" fmla="*/ 332510 h 1399313"/>
              <a:gd name="connsiteX22" fmla="*/ 83723 w 679469"/>
              <a:gd name="connsiteY22" fmla="*/ 401782 h 1399313"/>
              <a:gd name="connsiteX23" fmla="*/ 111432 w 679469"/>
              <a:gd name="connsiteY23" fmla="*/ 512619 h 1399313"/>
              <a:gd name="connsiteX24" fmla="*/ 139141 w 679469"/>
              <a:gd name="connsiteY24" fmla="*/ 554182 h 1399313"/>
              <a:gd name="connsiteX25" fmla="*/ 166850 w 679469"/>
              <a:gd name="connsiteY25" fmla="*/ 651164 h 1399313"/>
              <a:gd name="connsiteX26" fmla="*/ 180705 w 679469"/>
              <a:gd name="connsiteY26" fmla="*/ 692728 h 1399313"/>
              <a:gd name="connsiteX27" fmla="*/ 222269 w 679469"/>
              <a:gd name="connsiteY27" fmla="*/ 845128 h 1399313"/>
              <a:gd name="connsiteX28" fmla="*/ 249978 w 679469"/>
              <a:gd name="connsiteY28" fmla="*/ 900546 h 1399313"/>
              <a:gd name="connsiteX29" fmla="*/ 263832 w 679469"/>
              <a:gd name="connsiteY29" fmla="*/ 997528 h 1399313"/>
              <a:gd name="connsiteX30" fmla="*/ 305396 w 679469"/>
              <a:gd name="connsiteY30" fmla="*/ 1094510 h 1399313"/>
              <a:gd name="connsiteX31" fmla="*/ 346959 w 679469"/>
              <a:gd name="connsiteY31" fmla="*/ 1136073 h 1399313"/>
              <a:gd name="connsiteX32" fmla="*/ 360814 w 679469"/>
              <a:gd name="connsiteY32" fmla="*/ 1191491 h 1399313"/>
              <a:gd name="connsiteX33" fmla="*/ 416232 w 679469"/>
              <a:gd name="connsiteY33" fmla="*/ 1274619 h 1399313"/>
              <a:gd name="connsiteX34" fmla="*/ 485505 w 679469"/>
              <a:gd name="connsiteY34" fmla="*/ 1357746 h 1399313"/>
              <a:gd name="connsiteX35" fmla="*/ 527069 w 679469"/>
              <a:gd name="connsiteY35" fmla="*/ 1385455 h 1399313"/>
              <a:gd name="connsiteX36" fmla="*/ 651759 w 679469"/>
              <a:gd name="connsiteY36" fmla="*/ 1399310 h 1399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679469" h="1399313">
                <a:moveTo>
                  <a:pt x="679469" y="1233055"/>
                </a:moveTo>
                <a:cubicBezTo>
                  <a:pt x="606068" y="1189014"/>
                  <a:pt x="611509" y="1199896"/>
                  <a:pt x="554778" y="1136073"/>
                </a:cubicBezTo>
                <a:cubicBezTo>
                  <a:pt x="535132" y="1113971"/>
                  <a:pt x="515762" y="1091405"/>
                  <a:pt x="499359" y="1066800"/>
                </a:cubicBezTo>
                <a:cubicBezTo>
                  <a:pt x="487903" y="1049616"/>
                  <a:pt x="484872" y="1027248"/>
                  <a:pt x="471650" y="1011382"/>
                </a:cubicBezTo>
                <a:cubicBezTo>
                  <a:pt x="460990" y="998590"/>
                  <a:pt x="443941" y="992909"/>
                  <a:pt x="430087" y="983673"/>
                </a:cubicBezTo>
                <a:cubicBezTo>
                  <a:pt x="420851" y="965200"/>
                  <a:pt x="412625" y="946187"/>
                  <a:pt x="402378" y="928255"/>
                </a:cubicBezTo>
                <a:cubicBezTo>
                  <a:pt x="394117" y="913798"/>
                  <a:pt x="382116" y="901584"/>
                  <a:pt x="374669" y="886691"/>
                </a:cubicBezTo>
                <a:cubicBezTo>
                  <a:pt x="368138" y="873629"/>
                  <a:pt x="365432" y="858982"/>
                  <a:pt x="360814" y="845128"/>
                </a:cubicBezTo>
                <a:cubicBezTo>
                  <a:pt x="356196" y="812801"/>
                  <a:pt x="352801" y="780275"/>
                  <a:pt x="346959" y="748146"/>
                </a:cubicBezTo>
                <a:cubicBezTo>
                  <a:pt x="343553" y="729412"/>
                  <a:pt x="337236" y="711316"/>
                  <a:pt x="333105" y="692728"/>
                </a:cubicBezTo>
                <a:cubicBezTo>
                  <a:pt x="327997" y="669740"/>
                  <a:pt x="324545" y="646400"/>
                  <a:pt x="319250" y="623455"/>
                </a:cubicBezTo>
                <a:cubicBezTo>
                  <a:pt x="310687" y="586348"/>
                  <a:pt x="299520" y="549856"/>
                  <a:pt x="291541" y="512619"/>
                </a:cubicBezTo>
                <a:cubicBezTo>
                  <a:pt x="285655" y="485151"/>
                  <a:pt x="284500" y="456744"/>
                  <a:pt x="277687" y="429491"/>
                </a:cubicBezTo>
                <a:cubicBezTo>
                  <a:pt x="270603" y="401155"/>
                  <a:pt x="257062" y="374700"/>
                  <a:pt x="249978" y="346364"/>
                </a:cubicBezTo>
                <a:cubicBezTo>
                  <a:pt x="245360" y="327891"/>
                  <a:pt x="243624" y="308448"/>
                  <a:pt x="236123" y="290946"/>
                </a:cubicBezTo>
                <a:cubicBezTo>
                  <a:pt x="229369" y="275186"/>
                  <a:pt x="171584" y="200276"/>
                  <a:pt x="166850" y="193964"/>
                </a:cubicBezTo>
                <a:cubicBezTo>
                  <a:pt x="142466" y="120807"/>
                  <a:pt x="161097" y="164551"/>
                  <a:pt x="97578" y="69273"/>
                </a:cubicBezTo>
                <a:cubicBezTo>
                  <a:pt x="62624" y="16842"/>
                  <a:pt x="81642" y="39483"/>
                  <a:pt x="42159" y="0"/>
                </a:cubicBezTo>
                <a:cubicBezTo>
                  <a:pt x="32923" y="9237"/>
                  <a:pt x="19595" y="15704"/>
                  <a:pt x="14450" y="27710"/>
                </a:cubicBezTo>
                <a:cubicBezTo>
                  <a:pt x="-11819" y="89006"/>
                  <a:pt x="3688" y="199160"/>
                  <a:pt x="14450" y="249382"/>
                </a:cubicBezTo>
                <a:cubicBezTo>
                  <a:pt x="17939" y="265664"/>
                  <a:pt x="34712" y="276053"/>
                  <a:pt x="42159" y="290946"/>
                </a:cubicBezTo>
                <a:cubicBezTo>
                  <a:pt x="48690" y="304008"/>
                  <a:pt x="50886" y="318836"/>
                  <a:pt x="56014" y="332510"/>
                </a:cubicBezTo>
                <a:cubicBezTo>
                  <a:pt x="64746" y="355796"/>
                  <a:pt x="76577" y="377961"/>
                  <a:pt x="83723" y="401782"/>
                </a:cubicBezTo>
                <a:cubicBezTo>
                  <a:pt x="95577" y="441295"/>
                  <a:pt x="93149" y="476052"/>
                  <a:pt x="111432" y="512619"/>
                </a:cubicBezTo>
                <a:cubicBezTo>
                  <a:pt x="118878" y="527512"/>
                  <a:pt x="131694" y="539289"/>
                  <a:pt x="139141" y="554182"/>
                </a:cubicBezTo>
                <a:cubicBezTo>
                  <a:pt x="150216" y="576332"/>
                  <a:pt x="160930" y="630443"/>
                  <a:pt x="166850" y="651164"/>
                </a:cubicBezTo>
                <a:cubicBezTo>
                  <a:pt x="170862" y="665206"/>
                  <a:pt x="177163" y="678560"/>
                  <a:pt x="180705" y="692728"/>
                </a:cubicBezTo>
                <a:cubicBezTo>
                  <a:pt x="195909" y="753543"/>
                  <a:pt x="192543" y="785676"/>
                  <a:pt x="222269" y="845128"/>
                </a:cubicBezTo>
                <a:lnTo>
                  <a:pt x="249978" y="900546"/>
                </a:lnTo>
                <a:cubicBezTo>
                  <a:pt x="254596" y="932873"/>
                  <a:pt x="257428" y="965507"/>
                  <a:pt x="263832" y="997528"/>
                </a:cubicBezTo>
                <a:cubicBezTo>
                  <a:pt x="268856" y="1022650"/>
                  <a:pt x="292882" y="1076990"/>
                  <a:pt x="305396" y="1094510"/>
                </a:cubicBezTo>
                <a:cubicBezTo>
                  <a:pt x="316784" y="1110454"/>
                  <a:pt x="333105" y="1122219"/>
                  <a:pt x="346959" y="1136073"/>
                </a:cubicBezTo>
                <a:cubicBezTo>
                  <a:pt x="351577" y="1154546"/>
                  <a:pt x="352299" y="1174460"/>
                  <a:pt x="360814" y="1191491"/>
                </a:cubicBezTo>
                <a:cubicBezTo>
                  <a:pt x="375707" y="1221278"/>
                  <a:pt x="397759" y="1246910"/>
                  <a:pt x="416232" y="1274619"/>
                </a:cubicBezTo>
                <a:cubicBezTo>
                  <a:pt x="443476" y="1315485"/>
                  <a:pt x="445503" y="1324411"/>
                  <a:pt x="485505" y="1357746"/>
                </a:cubicBezTo>
                <a:cubicBezTo>
                  <a:pt x="498297" y="1368406"/>
                  <a:pt x="511005" y="1381074"/>
                  <a:pt x="527069" y="1385455"/>
                </a:cubicBezTo>
                <a:cubicBezTo>
                  <a:pt x="579971" y="1399883"/>
                  <a:pt x="608426" y="1399310"/>
                  <a:pt x="651759" y="1399310"/>
                </a:cubicBezTo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872836" y="2951018"/>
            <a:ext cx="665019" cy="1358683"/>
          </a:xfrm>
          <a:custGeom>
            <a:avLst/>
            <a:gdLst>
              <a:gd name="connsiteX0" fmla="*/ 637309 w 665019"/>
              <a:gd name="connsiteY0" fmla="*/ 1163782 h 1358683"/>
              <a:gd name="connsiteX1" fmla="*/ 568037 w 665019"/>
              <a:gd name="connsiteY1" fmla="*/ 1191491 h 1358683"/>
              <a:gd name="connsiteX2" fmla="*/ 235528 w 665019"/>
              <a:gd name="connsiteY2" fmla="*/ 1191491 h 1358683"/>
              <a:gd name="connsiteX3" fmla="*/ 180109 w 665019"/>
              <a:gd name="connsiteY3" fmla="*/ 1149927 h 1358683"/>
              <a:gd name="connsiteX4" fmla="*/ 110837 w 665019"/>
              <a:gd name="connsiteY4" fmla="*/ 1052946 h 1358683"/>
              <a:gd name="connsiteX5" fmla="*/ 138546 w 665019"/>
              <a:gd name="connsiteY5" fmla="*/ 928255 h 1358683"/>
              <a:gd name="connsiteX6" fmla="*/ 207819 w 665019"/>
              <a:gd name="connsiteY6" fmla="*/ 858982 h 1358683"/>
              <a:gd name="connsiteX7" fmla="*/ 249382 w 665019"/>
              <a:gd name="connsiteY7" fmla="*/ 817418 h 1358683"/>
              <a:gd name="connsiteX8" fmla="*/ 304800 w 665019"/>
              <a:gd name="connsiteY8" fmla="*/ 775855 h 1358683"/>
              <a:gd name="connsiteX9" fmla="*/ 387928 w 665019"/>
              <a:gd name="connsiteY9" fmla="*/ 720437 h 1358683"/>
              <a:gd name="connsiteX10" fmla="*/ 457200 w 665019"/>
              <a:gd name="connsiteY10" fmla="*/ 595746 h 1358683"/>
              <a:gd name="connsiteX11" fmla="*/ 471055 w 665019"/>
              <a:gd name="connsiteY11" fmla="*/ 540327 h 1358683"/>
              <a:gd name="connsiteX12" fmla="*/ 415637 w 665019"/>
              <a:gd name="connsiteY12" fmla="*/ 13855 h 1358683"/>
              <a:gd name="connsiteX13" fmla="*/ 374073 w 665019"/>
              <a:gd name="connsiteY13" fmla="*/ 0 h 1358683"/>
              <a:gd name="connsiteX14" fmla="*/ 346364 w 665019"/>
              <a:gd name="connsiteY14" fmla="*/ 41564 h 1358683"/>
              <a:gd name="connsiteX15" fmla="*/ 332509 w 665019"/>
              <a:gd name="connsiteY15" fmla="*/ 166255 h 1358683"/>
              <a:gd name="connsiteX16" fmla="*/ 318655 w 665019"/>
              <a:gd name="connsiteY16" fmla="*/ 249382 h 1358683"/>
              <a:gd name="connsiteX17" fmla="*/ 304800 w 665019"/>
              <a:gd name="connsiteY17" fmla="*/ 318655 h 1358683"/>
              <a:gd name="connsiteX18" fmla="*/ 249382 w 665019"/>
              <a:gd name="connsiteY18" fmla="*/ 401782 h 1358683"/>
              <a:gd name="connsiteX19" fmla="*/ 221673 w 665019"/>
              <a:gd name="connsiteY19" fmla="*/ 443346 h 1358683"/>
              <a:gd name="connsiteX20" fmla="*/ 193964 w 665019"/>
              <a:gd name="connsiteY20" fmla="*/ 484909 h 1358683"/>
              <a:gd name="connsiteX21" fmla="*/ 152400 w 665019"/>
              <a:gd name="connsiteY21" fmla="*/ 568037 h 1358683"/>
              <a:gd name="connsiteX22" fmla="*/ 124691 w 665019"/>
              <a:gd name="connsiteY22" fmla="*/ 651164 h 1358683"/>
              <a:gd name="connsiteX23" fmla="*/ 110837 w 665019"/>
              <a:gd name="connsiteY23" fmla="*/ 692727 h 1358683"/>
              <a:gd name="connsiteX24" fmla="*/ 83128 w 665019"/>
              <a:gd name="connsiteY24" fmla="*/ 720437 h 1358683"/>
              <a:gd name="connsiteX25" fmla="*/ 69273 w 665019"/>
              <a:gd name="connsiteY25" fmla="*/ 789709 h 1358683"/>
              <a:gd name="connsiteX26" fmla="*/ 55419 w 665019"/>
              <a:gd name="connsiteY26" fmla="*/ 831273 h 1358683"/>
              <a:gd name="connsiteX27" fmla="*/ 27709 w 665019"/>
              <a:gd name="connsiteY27" fmla="*/ 955964 h 1358683"/>
              <a:gd name="connsiteX28" fmla="*/ 13855 w 665019"/>
              <a:gd name="connsiteY28" fmla="*/ 1052946 h 1358683"/>
              <a:gd name="connsiteX29" fmla="*/ 0 w 665019"/>
              <a:gd name="connsiteY29" fmla="*/ 1108364 h 1358683"/>
              <a:gd name="connsiteX30" fmla="*/ 13855 w 665019"/>
              <a:gd name="connsiteY30" fmla="*/ 1246909 h 1358683"/>
              <a:gd name="connsiteX31" fmla="*/ 27709 w 665019"/>
              <a:gd name="connsiteY31" fmla="*/ 1288473 h 1358683"/>
              <a:gd name="connsiteX32" fmla="*/ 110837 w 665019"/>
              <a:gd name="connsiteY32" fmla="*/ 1330037 h 1358683"/>
              <a:gd name="connsiteX33" fmla="*/ 443346 w 665019"/>
              <a:gd name="connsiteY33" fmla="*/ 1357746 h 1358683"/>
              <a:gd name="connsiteX34" fmla="*/ 665019 w 665019"/>
              <a:gd name="connsiteY34" fmla="*/ 1357746 h 1358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65019" h="1358683">
                <a:moveTo>
                  <a:pt x="637309" y="1163782"/>
                </a:moveTo>
                <a:cubicBezTo>
                  <a:pt x="614218" y="1173018"/>
                  <a:pt x="592164" y="1185459"/>
                  <a:pt x="568037" y="1191491"/>
                </a:cubicBezTo>
                <a:cubicBezTo>
                  <a:pt x="453856" y="1220036"/>
                  <a:pt x="357576" y="1198671"/>
                  <a:pt x="235528" y="1191491"/>
                </a:cubicBezTo>
                <a:cubicBezTo>
                  <a:pt x="217055" y="1177636"/>
                  <a:pt x="196437" y="1166255"/>
                  <a:pt x="180109" y="1149927"/>
                </a:cubicBezTo>
                <a:cubicBezTo>
                  <a:pt x="162927" y="1132745"/>
                  <a:pt x="126569" y="1076543"/>
                  <a:pt x="110837" y="1052946"/>
                </a:cubicBezTo>
                <a:cubicBezTo>
                  <a:pt x="120073" y="1011382"/>
                  <a:pt x="119505" y="966338"/>
                  <a:pt x="138546" y="928255"/>
                </a:cubicBezTo>
                <a:cubicBezTo>
                  <a:pt x="153150" y="899047"/>
                  <a:pt x="184728" y="882073"/>
                  <a:pt x="207819" y="858982"/>
                </a:cubicBezTo>
                <a:cubicBezTo>
                  <a:pt x="221673" y="845127"/>
                  <a:pt x="233707" y="829174"/>
                  <a:pt x="249382" y="817418"/>
                </a:cubicBezTo>
                <a:cubicBezTo>
                  <a:pt x="267855" y="803564"/>
                  <a:pt x="285883" y="789097"/>
                  <a:pt x="304800" y="775855"/>
                </a:cubicBezTo>
                <a:cubicBezTo>
                  <a:pt x="332082" y="756758"/>
                  <a:pt x="387928" y="720437"/>
                  <a:pt x="387928" y="720437"/>
                </a:cubicBezTo>
                <a:cubicBezTo>
                  <a:pt x="437546" y="646009"/>
                  <a:pt x="438911" y="659759"/>
                  <a:pt x="457200" y="595746"/>
                </a:cubicBezTo>
                <a:cubicBezTo>
                  <a:pt x="462431" y="577437"/>
                  <a:pt x="466437" y="558800"/>
                  <a:pt x="471055" y="540327"/>
                </a:cubicBezTo>
                <a:cubicBezTo>
                  <a:pt x="465177" y="328713"/>
                  <a:pt x="594740" y="103408"/>
                  <a:pt x="415637" y="13855"/>
                </a:cubicBezTo>
                <a:cubicBezTo>
                  <a:pt x="402575" y="7324"/>
                  <a:pt x="387928" y="4618"/>
                  <a:pt x="374073" y="0"/>
                </a:cubicBezTo>
                <a:cubicBezTo>
                  <a:pt x="364837" y="13855"/>
                  <a:pt x="350403" y="25410"/>
                  <a:pt x="346364" y="41564"/>
                </a:cubicBezTo>
                <a:cubicBezTo>
                  <a:pt x="336221" y="82135"/>
                  <a:pt x="338036" y="124802"/>
                  <a:pt x="332509" y="166255"/>
                </a:cubicBezTo>
                <a:cubicBezTo>
                  <a:pt x="328796" y="194100"/>
                  <a:pt x="323680" y="221744"/>
                  <a:pt x="318655" y="249382"/>
                </a:cubicBezTo>
                <a:cubicBezTo>
                  <a:pt x="314443" y="272550"/>
                  <a:pt x="314544" y="297217"/>
                  <a:pt x="304800" y="318655"/>
                </a:cubicBezTo>
                <a:cubicBezTo>
                  <a:pt x="291019" y="348972"/>
                  <a:pt x="267855" y="374073"/>
                  <a:pt x="249382" y="401782"/>
                </a:cubicBezTo>
                <a:lnTo>
                  <a:pt x="221673" y="443346"/>
                </a:lnTo>
                <a:cubicBezTo>
                  <a:pt x="212437" y="457200"/>
                  <a:pt x="199230" y="469113"/>
                  <a:pt x="193964" y="484909"/>
                </a:cubicBezTo>
                <a:cubicBezTo>
                  <a:pt x="174843" y="542270"/>
                  <a:pt x="188210" y="514322"/>
                  <a:pt x="152400" y="568037"/>
                </a:cubicBezTo>
                <a:lnTo>
                  <a:pt x="124691" y="651164"/>
                </a:lnTo>
                <a:cubicBezTo>
                  <a:pt x="120073" y="665018"/>
                  <a:pt x="121163" y="682400"/>
                  <a:pt x="110837" y="692727"/>
                </a:cubicBezTo>
                <a:lnTo>
                  <a:pt x="83128" y="720437"/>
                </a:lnTo>
                <a:cubicBezTo>
                  <a:pt x="78510" y="743528"/>
                  <a:pt x="74984" y="766864"/>
                  <a:pt x="69273" y="789709"/>
                </a:cubicBezTo>
                <a:cubicBezTo>
                  <a:pt x="65731" y="803877"/>
                  <a:pt x="58587" y="817017"/>
                  <a:pt x="55419" y="831273"/>
                </a:cubicBezTo>
                <a:cubicBezTo>
                  <a:pt x="22911" y="977562"/>
                  <a:pt x="58897" y="862403"/>
                  <a:pt x="27709" y="955964"/>
                </a:cubicBezTo>
                <a:cubicBezTo>
                  <a:pt x="23091" y="988291"/>
                  <a:pt x="19697" y="1020817"/>
                  <a:pt x="13855" y="1052946"/>
                </a:cubicBezTo>
                <a:cubicBezTo>
                  <a:pt x="10449" y="1071680"/>
                  <a:pt x="0" y="1089323"/>
                  <a:pt x="0" y="1108364"/>
                </a:cubicBezTo>
                <a:cubicBezTo>
                  <a:pt x="0" y="1154776"/>
                  <a:pt x="6798" y="1201037"/>
                  <a:pt x="13855" y="1246909"/>
                </a:cubicBezTo>
                <a:cubicBezTo>
                  <a:pt x="16076" y="1261343"/>
                  <a:pt x="18586" y="1277069"/>
                  <a:pt x="27709" y="1288473"/>
                </a:cubicBezTo>
                <a:cubicBezTo>
                  <a:pt x="44639" y="1309636"/>
                  <a:pt x="85739" y="1323763"/>
                  <a:pt x="110837" y="1330037"/>
                </a:cubicBezTo>
                <a:cubicBezTo>
                  <a:pt x="222817" y="1358032"/>
                  <a:pt x="318733" y="1354186"/>
                  <a:pt x="443346" y="1357746"/>
                </a:cubicBezTo>
                <a:cubicBezTo>
                  <a:pt x="517207" y="1359856"/>
                  <a:pt x="591128" y="1357746"/>
                  <a:pt x="665019" y="1357746"/>
                </a:cubicBezTo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olný tvar 17"/>
          <p:cNvSpPr/>
          <p:nvPr/>
        </p:nvSpPr>
        <p:spPr>
          <a:xfrm>
            <a:off x="3269673" y="2743200"/>
            <a:ext cx="767927" cy="1662545"/>
          </a:xfrm>
          <a:custGeom>
            <a:avLst/>
            <a:gdLst>
              <a:gd name="connsiteX0" fmla="*/ 55418 w 767927"/>
              <a:gd name="connsiteY0" fmla="*/ 1413164 h 1662545"/>
              <a:gd name="connsiteX1" fmla="*/ 346363 w 767927"/>
              <a:gd name="connsiteY1" fmla="*/ 1399309 h 1662545"/>
              <a:gd name="connsiteX2" fmla="*/ 401782 w 767927"/>
              <a:gd name="connsiteY2" fmla="*/ 1330036 h 1662545"/>
              <a:gd name="connsiteX3" fmla="*/ 443345 w 767927"/>
              <a:gd name="connsiteY3" fmla="*/ 1233055 h 1662545"/>
              <a:gd name="connsiteX4" fmla="*/ 471054 w 767927"/>
              <a:gd name="connsiteY4" fmla="*/ 983673 h 1662545"/>
              <a:gd name="connsiteX5" fmla="*/ 498763 w 767927"/>
              <a:gd name="connsiteY5" fmla="*/ 332509 h 1662545"/>
              <a:gd name="connsiteX6" fmla="*/ 512618 w 767927"/>
              <a:gd name="connsiteY6" fmla="*/ 290945 h 1662545"/>
              <a:gd name="connsiteX7" fmla="*/ 526472 w 767927"/>
              <a:gd name="connsiteY7" fmla="*/ 221673 h 1662545"/>
              <a:gd name="connsiteX8" fmla="*/ 540327 w 767927"/>
              <a:gd name="connsiteY8" fmla="*/ 166255 h 1662545"/>
              <a:gd name="connsiteX9" fmla="*/ 554182 w 767927"/>
              <a:gd name="connsiteY9" fmla="*/ 96982 h 1662545"/>
              <a:gd name="connsiteX10" fmla="*/ 581891 w 767927"/>
              <a:gd name="connsiteY10" fmla="*/ 13855 h 1662545"/>
              <a:gd name="connsiteX11" fmla="*/ 623454 w 767927"/>
              <a:gd name="connsiteY11" fmla="*/ 0 h 1662545"/>
              <a:gd name="connsiteX12" fmla="*/ 665018 w 767927"/>
              <a:gd name="connsiteY12" fmla="*/ 471055 h 1662545"/>
              <a:gd name="connsiteX13" fmla="*/ 692727 w 767927"/>
              <a:gd name="connsiteY13" fmla="*/ 512618 h 1662545"/>
              <a:gd name="connsiteX14" fmla="*/ 748145 w 767927"/>
              <a:gd name="connsiteY14" fmla="*/ 609600 h 1662545"/>
              <a:gd name="connsiteX15" fmla="*/ 748145 w 767927"/>
              <a:gd name="connsiteY15" fmla="*/ 1080655 h 1662545"/>
              <a:gd name="connsiteX16" fmla="*/ 720436 w 767927"/>
              <a:gd name="connsiteY16" fmla="*/ 1163782 h 1662545"/>
              <a:gd name="connsiteX17" fmla="*/ 678872 w 767927"/>
              <a:gd name="connsiteY17" fmla="*/ 1274618 h 1662545"/>
              <a:gd name="connsiteX18" fmla="*/ 623454 w 767927"/>
              <a:gd name="connsiteY18" fmla="*/ 1357745 h 1662545"/>
              <a:gd name="connsiteX19" fmla="*/ 595745 w 767927"/>
              <a:gd name="connsiteY19" fmla="*/ 1468582 h 1662545"/>
              <a:gd name="connsiteX20" fmla="*/ 568036 w 767927"/>
              <a:gd name="connsiteY20" fmla="*/ 1510145 h 1662545"/>
              <a:gd name="connsiteX21" fmla="*/ 512618 w 767927"/>
              <a:gd name="connsiteY21" fmla="*/ 1593273 h 1662545"/>
              <a:gd name="connsiteX22" fmla="*/ 443345 w 767927"/>
              <a:gd name="connsiteY22" fmla="*/ 1662545 h 1662545"/>
              <a:gd name="connsiteX23" fmla="*/ 249382 w 767927"/>
              <a:gd name="connsiteY23" fmla="*/ 1648691 h 1662545"/>
              <a:gd name="connsiteX24" fmla="*/ 166254 w 767927"/>
              <a:gd name="connsiteY24" fmla="*/ 1607127 h 1662545"/>
              <a:gd name="connsiteX25" fmla="*/ 0 w 767927"/>
              <a:gd name="connsiteY25" fmla="*/ 1607127 h 1662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767927" h="1662545">
                <a:moveTo>
                  <a:pt x="55418" y="1413164"/>
                </a:moveTo>
                <a:cubicBezTo>
                  <a:pt x="152400" y="1408546"/>
                  <a:pt x="250021" y="1411352"/>
                  <a:pt x="346363" y="1399309"/>
                </a:cubicBezTo>
                <a:cubicBezTo>
                  <a:pt x="393484" y="1393419"/>
                  <a:pt x="388445" y="1361155"/>
                  <a:pt x="401782" y="1330036"/>
                </a:cubicBezTo>
                <a:cubicBezTo>
                  <a:pt x="453139" y="1210204"/>
                  <a:pt x="410857" y="1330522"/>
                  <a:pt x="443345" y="1233055"/>
                </a:cubicBezTo>
                <a:cubicBezTo>
                  <a:pt x="455918" y="1145045"/>
                  <a:pt x="467514" y="1075701"/>
                  <a:pt x="471054" y="983673"/>
                </a:cubicBezTo>
                <a:cubicBezTo>
                  <a:pt x="474571" y="892232"/>
                  <a:pt x="455407" y="527610"/>
                  <a:pt x="498763" y="332509"/>
                </a:cubicBezTo>
                <a:cubicBezTo>
                  <a:pt x="501931" y="318253"/>
                  <a:pt x="509076" y="305113"/>
                  <a:pt x="512618" y="290945"/>
                </a:cubicBezTo>
                <a:cubicBezTo>
                  <a:pt x="518329" y="268100"/>
                  <a:pt x="521364" y="244660"/>
                  <a:pt x="526472" y="221673"/>
                </a:cubicBezTo>
                <a:cubicBezTo>
                  <a:pt x="530603" y="203085"/>
                  <a:pt x="536196" y="184843"/>
                  <a:pt x="540327" y="166255"/>
                </a:cubicBezTo>
                <a:cubicBezTo>
                  <a:pt x="545436" y="143267"/>
                  <a:pt x="547986" y="119701"/>
                  <a:pt x="554182" y="96982"/>
                </a:cubicBezTo>
                <a:cubicBezTo>
                  <a:pt x="561867" y="68803"/>
                  <a:pt x="554182" y="23092"/>
                  <a:pt x="581891" y="13855"/>
                </a:cubicBezTo>
                <a:lnTo>
                  <a:pt x="623454" y="0"/>
                </a:lnTo>
                <a:cubicBezTo>
                  <a:pt x="733963" y="165765"/>
                  <a:pt x="621843" y="-18253"/>
                  <a:pt x="665018" y="471055"/>
                </a:cubicBezTo>
                <a:cubicBezTo>
                  <a:pt x="666482" y="487641"/>
                  <a:pt x="684466" y="498161"/>
                  <a:pt x="692727" y="512618"/>
                </a:cubicBezTo>
                <a:cubicBezTo>
                  <a:pt x="763043" y="635671"/>
                  <a:pt x="680632" y="508329"/>
                  <a:pt x="748145" y="609600"/>
                </a:cubicBezTo>
                <a:cubicBezTo>
                  <a:pt x="773014" y="808546"/>
                  <a:pt x="775987" y="783675"/>
                  <a:pt x="748145" y="1080655"/>
                </a:cubicBezTo>
                <a:cubicBezTo>
                  <a:pt x="745419" y="1109735"/>
                  <a:pt x="729672" y="1136073"/>
                  <a:pt x="720436" y="1163782"/>
                </a:cubicBezTo>
                <a:cubicBezTo>
                  <a:pt x="709833" y="1195590"/>
                  <a:pt x="693076" y="1248578"/>
                  <a:pt x="678872" y="1274618"/>
                </a:cubicBezTo>
                <a:cubicBezTo>
                  <a:pt x="662925" y="1303854"/>
                  <a:pt x="623454" y="1357745"/>
                  <a:pt x="623454" y="1357745"/>
                </a:cubicBezTo>
                <a:cubicBezTo>
                  <a:pt x="618184" y="1384097"/>
                  <a:pt x="609947" y="1440178"/>
                  <a:pt x="595745" y="1468582"/>
                </a:cubicBezTo>
                <a:cubicBezTo>
                  <a:pt x="588298" y="1483475"/>
                  <a:pt x="577272" y="1496291"/>
                  <a:pt x="568036" y="1510145"/>
                </a:cubicBezTo>
                <a:cubicBezTo>
                  <a:pt x="543689" y="1583188"/>
                  <a:pt x="570273" y="1524087"/>
                  <a:pt x="512618" y="1593273"/>
                </a:cubicBezTo>
                <a:cubicBezTo>
                  <a:pt x="454891" y="1662545"/>
                  <a:pt x="519545" y="1611746"/>
                  <a:pt x="443345" y="1662545"/>
                </a:cubicBezTo>
                <a:cubicBezTo>
                  <a:pt x="378691" y="1657927"/>
                  <a:pt x="313215" y="1659955"/>
                  <a:pt x="249382" y="1648691"/>
                </a:cubicBezTo>
                <a:cubicBezTo>
                  <a:pt x="114699" y="1624924"/>
                  <a:pt x="294629" y="1615686"/>
                  <a:pt x="166254" y="1607127"/>
                </a:cubicBezTo>
                <a:cubicBezTo>
                  <a:pt x="110959" y="1603441"/>
                  <a:pt x="55418" y="1607127"/>
                  <a:pt x="0" y="1607127"/>
                </a:cubicBezTo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ukončení 18"/>
          <p:cNvSpPr/>
          <p:nvPr/>
        </p:nvSpPr>
        <p:spPr>
          <a:xfrm>
            <a:off x="1691680" y="4653136"/>
            <a:ext cx="360040" cy="288032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ukončení 19"/>
          <p:cNvSpPr/>
          <p:nvPr/>
        </p:nvSpPr>
        <p:spPr>
          <a:xfrm>
            <a:off x="2267744" y="4653136"/>
            <a:ext cx="360040" cy="288032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ukončení 20"/>
          <p:cNvSpPr/>
          <p:nvPr/>
        </p:nvSpPr>
        <p:spPr>
          <a:xfrm>
            <a:off x="2843808" y="4653136"/>
            <a:ext cx="288032" cy="288032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2231740" y="2636199"/>
            <a:ext cx="360040" cy="21400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ravoúhlá spojnice 26"/>
          <p:cNvCxnSpPr/>
          <p:nvPr/>
        </p:nvCxnSpPr>
        <p:spPr>
          <a:xfrm rot="16200000" flipV="1">
            <a:off x="1836053" y="2240512"/>
            <a:ext cx="431335" cy="360040"/>
          </a:xfrm>
          <a:prstGeom prst="bentConnector3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ravoúhlá spojnice 28"/>
          <p:cNvCxnSpPr/>
          <p:nvPr/>
        </p:nvCxnSpPr>
        <p:spPr>
          <a:xfrm rot="5400000" flipH="1" flipV="1">
            <a:off x="2520129" y="2312520"/>
            <a:ext cx="431335" cy="216024"/>
          </a:xfrm>
          <a:prstGeom prst="bentConnector3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Výbuch 1 29"/>
          <p:cNvSpPr/>
          <p:nvPr/>
        </p:nvSpPr>
        <p:spPr>
          <a:xfrm>
            <a:off x="1781690" y="2007510"/>
            <a:ext cx="180020" cy="216024"/>
          </a:xfrm>
          <a:prstGeom prst="irregularSeal1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buch 1 30"/>
          <p:cNvSpPr/>
          <p:nvPr/>
        </p:nvSpPr>
        <p:spPr>
          <a:xfrm>
            <a:off x="2735796" y="2007510"/>
            <a:ext cx="252028" cy="216024"/>
          </a:xfrm>
          <a:prstGeom prst="irregularSeal1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996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DOKRESLI PŘÍŠERKU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419872" y="260648"/>
            <a:ext cx="5399782" cy="5853113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has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four</a:t>
            </a:r>
            <a:r>
              <a:rPr lang="cs-CZ" sz="2000" dirty="0" smtClean="0"/>
              <a:t> </a:t>
            </a:r>
            <a:r>
              <a:rPr lang="cs-CZ" sz="2000" dirty="0" err="1" smtClean="0"/>
              <a:t>short</a:t>
            </a:r>
            <a:r>
              <a:rPr lang="cs-CZ" sz="2000" dirty="0" smtClean="0"/>
              <a:t> </a:t>
            </a:r>
            <a:r>
              <a:rPr lang="cs-CZ" sz="2000" dirty="0" err="1" smtClean="0"/>
              <a:t>legs</a:t>
            </a:r>
            <a:r>
              <a:rPr lang="cs-CZ" sz="20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has </a:t>
            </a:r>
            <a:r>
              <a:rPr lang="cs-CZ" sz="2000" dirty="0" err="1" smtClean="0"/>
              <a:t>got</a:t>
            </a:r>
            <a:r>
              <a:rPr lang="cs-CZ" sz="2000" dirty="0" smtClean="0"/>
              <a:t> big </a:t>
            </a:r>
            <a:r>
              <a:rPr lang="cs-CZ" sz="2000" dirty="0" err="1" smtClean="0"/>
              <a:t>feet</a:t>
            </a:r>
            <a:r>
              <a:rPr lang="cs-CZ" sz="20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has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one</a:t>
            </a:r>
            <a:r>
              <a:rPr lang="cs-CZ" sz="2000" dirty="0" smtClean="0"/>
              <a:t> big </a:t>
            </a:r>
            <a:r>
              <a:rPr lang="cs-CZ" sz="2000" dirty="0" err="1" smtClean="0"/>
              <a:t>eye</a:t>
            </a:r>
            <a:r>
              <a:rPr lang="cs-CZ" sz="20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has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six</a:t>
            </a:r>
            <a:r>
              <a:rPr lang="cs-CZ" sz="2000" dirty="0" smtClean="0"/>
              <a:t> green </a:t>
            </a:r>
            <a:r>
              <a:rPr lang="cs-CZ" sz="2000" dirty="0" err="1" smtClean="0"/>
              <a:t>arms</a:t>
            </a:r>
            <a:r>
              <a:rPr lang="cs-CZ" sz="20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has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little</a:t>
            </a:r>
            <a:r>
              <a:rPr lang="cs-CZ" sz="2000" dirty="0" smtClean="0"/>
              <a:t> </a:t>
            </a:r>
            <a:r>
              <a:rPr lang="cs-CZ" sz="2000" dirty="0" err="1" smtClean="0"/>
              <a:t>red</a:t>
            </a:r>
            <a:r>
              <a:rPr lang="cs-CZ" sz="2000" dirty="0" smtClean="0"/>
              <a:t> nose.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has </a:t>
            </a:r>
            <a:r>
              <a:rPr lang="cs-CZ" sz="2000" dirty="0" err="1" smtClean="0"/>
              <a:t>got</a:t>
            </a:r>
            <a:r>
              <a:rPr lang="cs-CZ" sz="2000" dirty="0" smtClean="0"/>
              <a:t>  </a:t>
            </a:r>
            <a:r>
              <a:rPr lang="cs-CZ" sz="2000" dirty="0" err="1" smtClean="0"/>
              <a:t>two</a:t>
            </a:r>
            <a:r>
              <a:rPr lang="cs-CZ" sz="2000" dirty="0" smtClean="0"/>
              <a:t> </a:t>
            </a:r>
            <a:r>
              <a:rPr lang="cs-CZ" sz="2000" dirty="0" err="1" smtClean="0"/>
              <a:t>purple</a:t>
            </a:r>
            <a:r>
              <a:rPr lang="cs-CZ" sz="2000" dirty="0" smtClean="0"/>
              <a:t> </a:t>
            </a:r>
            <a:r>
              <a:rPr lang="cs-CZ" sz="2000" dirty="0" err="1" smtClean="0"/>
              <a:t>mouths</a:t>
            </a:r>
            <a:r>
              <a:rPr lang="cs-CZ" sz="2000" dirty="0" smtClean="0"/>
              <a:t>.</a:t>
            </a:r>
          </a:p>
          <a:p>
            <a:endParaRPr lang="cs-CZ" sz="2000" dirty="0"/>
          </a:p>
        </p:txBody>
      </p:sp>
      <p:sp>
        <p:nvSpPr>
          <p:cNvPr id="8" name="Ovál 7"/>
          <p:cNvSpPr/>
          <p:nvPr/>
        </p:nvSpPr>
        <p:spPr>
          <a:xfrm>
            <a:off x="4770988" y="2564904"/>
            <a:ext cx="2664296" cy="244827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Slza 8"/>
          <p:cNvSpPr/>
          <p:nvPr/>
        </p:nvSpPr>
        <p:spPr>
          <a:xfrm>
            <a:off x="5292080" y="1196752"/>
            <a:ext cx="1622113" cy="1368152"/>
          </a:xfrm>
          <a:prstGeom prst="teardrop">
            <a:avLst>
              <a:gd name="adj" fmla="val 163380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230835" y="4797152"/>
            <a:ext cx="144016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580112" y="4905164"/>
            <a:ext cx="144016" cy="252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103136" y="5031178"/>
            <a:ext cx="125048" cy="27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660232" y="4905164"/>
            <a:ext cx="144016" cy="252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lza 10"/>
          <p:cNvSpPr/>
          <p:nvPr/>
        </p:nvSpPr>
        <p:spPr>
          <a:xfrm>
            <a:off x="4283968" y="5031178"/>
            <a:ext cx="1008112" cy="27003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lza 11"/>
          <p:cNvSpPr/>
          <p:nvPr/>
        </p:nvSpPr>
        <p:spPr>
          <a:xfrm>
            <a:off x="4770988" y="5166193"/>
            <a:ext cx="881132" cy="423047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lza 12"/>
          <p:cNvSpPr/>
          <p:nvPr/>
        </p:nvSpPr>
        <p:spPr>
          <a:xfrm>
            <a:off x="5040052" y="5305708"/>
            <a:ext cx="1224136" cy="28353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lza 13"/>
          <p:cNvSpPr/>
          <p:nvPr/>
        </p:nvSpPr>
        <p:spPr>
          <a:xfrm>
            <a:off x="5724128" y="5157192"/>
            <a:ext cx="1080120" cy="220524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5724128" y="1556792"/>
            <a:ext cx="936104" cy="32403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Kosočtverec 15"/>
          <p:cNvSpPr/>
          <p:nvPr/>
        </p:nvSpPr>
        <p:spPr>
          <a:xfrm rot="20331852">
            <a:off x="7081640" y="2671904"/>
            <a:ext cx="1474231" cy="216024"/>
          </a:xfrm>
          <a:prstGeom prst="diamond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Kosočtverec 16"/>
          <p:cNvSpPr/>
          <p:nvPr/>
        </p:nvSpPr>
        <p:spPr>
          <a:xfrm rot="20487090">
            <a:off x="7236296" y="3049337"/>
            <a:ext cx="1474231" cy="216024"/>
          </a:xfrm>
          <a:prstGeom prst="diamond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Kosočtverec 18"/>
          <p:cNvSpPr/>
          <p:nvPr/>
        </p:nvSpPr>
        <p:spPr>
          <a:xfrm rot="20638919">
            <a:off x="7405971" y="3581071"/>
            <a:ext cx="1474231" cy="216024"/>
          </a:xfrm>
          <a:prstGeom prst="diamond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Kosočtverec 19"/>
          <p:cNvSpPr/>
          <p:nvPr/>
        </p:nvSpPr>
        <p:spPr>
          <a:xfrm rot="1469151">
            <a:off x="3850139" y="2456892"/>
            <a:ext cx="1474231" cy="216024"/>
          </a:xfrm>
          <a:prstGeom prst="diamond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Kosočtverec 20"/>
          <p:cNvSpPr/>
          <p:nvPr/>
        </p:nvSpPr>
        <p:spPr>
          <a:xfrm rot="1469151">
            <a:off x="3658019" y="2712452"/>
            <a:ext cx="1474231" cy="216024"/>
          </a:xfrm>
          <a:prstGeom prst="diamond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Kosočtverec 21"/>
          <p:cNvSpPr/>
          <p:nvPr/>
        </p:nvSpPr>
        <p:spPr>
          <a:xfrm rot="1469151">
            <a:off x="3546852" y="3062718"/>
            <a:ext cx="1474231" cy="216024"/>
          </a:xfrm>
          <a:prstGeom prst="diamond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Rovnoramenný trojúhelník 22"/>
          <p:cNvSpPr/>
          <p:nvPr/>
        </p:nvSpPr>
        <p:spPr>
          <a:xfrm>
            <a:off x="6103136" y="1988840"/>
            <a:ext cx="89044" cy="172255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hnutý pruh 23"/>
          <p:cNvSpPr/>
          <p:nvPr/>
        </p:nvSpPr>
        <p:spPr>
          <a:xfrm>
            <a:off x="5580112" y="2074967"/>
            <a:ext cx="288032" cy="338414"/>
          </a:xfrm>
          <a:prstGeom prst="blockArc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6" name="Ohnutý pruh 25"/>
          <p:cNvSpPr/>
          <p:nvPr/>
        </p:nvSpPr>
        <p:spPr>
          <a:xfrm>
            <a:off x="6352162" y="2047044"/>
            <a:ext cx="288032" cy="338414"/>
          </a:xfrm>
          <a:prstGeom prst="blockArc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19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ŘEŠENÍ:      </a:t>
            </a:r>
            <a:r>
              <a:rPr lang="cs-CZ" dirty="0" smtClean="0"/>
              <a:t>Has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…?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Has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blue body?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has.</a:t>
            </a:r>
          </a:p>
          <a:p>
            <a:r>
              <a:rPr lang="cs-CZ" dirty="0" smtClean="0"/>
              <a:t>Has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yellow</a:t>
            </a:r>
            <a:r>
              <a:rPr lang="cs-CZ" dirty="0" smtClean="0"/>
              <a:t> </a:t>
            </a:r>
            <a:r>
              <a:rPr lang="cs-CZ" dirty="0" err="1" smtClean="0"/>
              <a:t>arms</a:t>
            </a:r>
            <a:r>
              <a:rPr lang="cs-CZ" dirty="0" smtClean="0"/>
              <a:t>?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hasn´t</a:t>
            </a:r>
            <a:r>
              <a:rPr lang="cs-CZ" dirty="0" smtClean="0"/>
              <a:t>.</a:t>
            </a:r>
          </a:p>
          <a:p>
            <a:r>
              <a:rPr lang="cs-CZ" dirty="0" smtClean="0"/>
              <a:t>Has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three</a:t>
            </a:r>
            <a:r>
              <a:rPr lang="cs-CZ" dirty="0" smtClean="0"/>
              <a:t> </a:t>
            </a:r>
            <a:r>
              <a:rPr lang="cs-CZ" dirty="0" err="1" smtClean="0"/>
              <a:t>heads</a:t>
            </a:r>
            <a:r>
              <a:rPr lang="cs-CZ" dirty="0" smtClean="0"/>
              <a:t>?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hasn´t</a:t>
            </a:r>
            <a:r>
              <a:rPr lang="cs-CZ" dirty="0" smtClean="0"/>
              <a:t>.</a:t>
            </a:r>
          </a:p>
          <a:p>
            <a:r>
              <a:rPr lang="cs-CZ" dirty="0" smtClean="0"/>
              <a:t>Has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short</a:t>
            </a:r>
            <a:r>
              <a:rPr lang="cs-CZ" dirty="0" smtClean="0"/>
              <a:t> </a:t>
            </a:r>
            <a:r>
              <a:rPr lang="cs-CZ" dirty="0" err="1" smtClean="0"/>
              <a:t>legs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has.</a:t>
            </a:r>
          </a:p>
          <a:p>
            <a:endParaRPr lang="cs-CZ" dirty="0"/>
          </a:p>
        </p:txBody>
      </p:sp>
      <p:sp>
        <p:nvSpPr>
          <p:cNvPr id="11" name="Obdélník s odříznutým rohem na stejné straně 10"/>
          <p:cNvSpPr/>
          <p:nvPr/>
        </p:nvSpPr>
        <p:spPr>
          <a:xfrm>
            <a:off x="1547664" y="3284984"/>
            <a:ext cx="1728192" cy="136815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1871700" y="2358899"/>
            <a:ext cx="1080120" cy="86409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3311236" y="2395176"/>
            <a:ext cx="360219" cy="1568033"/>
          </a:xfrm>
          <a:custGeom>
            <a:avLst/>
            <a:gdLst>
              <a:gd name="connsiteX0" fmla="*/ 0 w 360219"/>
              <a:gd name="connsiteY0" fmla="*/ 1400969 h 1568033"/>
              <a:gd name="connsiteX1" fmla="*/ 13855 w 360219"/>
              <a:gd name="connsiteY1" fmla="*/ 1248569 h 1568033"/>
              <a:gd name="connsiteX2" fmla="*/ 55419 w 360219"/>
              <a:gd name="connsiteY2" fmla="*/ 1151588 h 1568033"/>
              <a:gd name="connsiteX3" fmla="*/ 96982 w 360219"/>
              <a:gd name="connsiteY3" fmla="*/ 1123879 h 1568033"/>
              <a:gd name="connsiteX4" fmla="*/ 138546 w 360219"/>
              <a:gd name="connsiteY4" fmla="*/ 999188 h 1568033"/>
              <a:gd name="connsiteX5" fmla="*/ 152400 w 360219"/>
              <a:gd name="connsiteY5" fmla="*/ 957624 h 1568033"/>
              <a:gd name="connsiteX6" fmla="*/ 152400 w 360219"/>
              <a:gd name="connsiteY6" fmla="*/ 334169 h 1568033"/>
              <a:gd name="connsiteX7" fmla="*/ 207819 w 360219"/>
              <a:gd name="connsiteY7" fmla="*/ 251042 h 1568033"/>
              <a:gd name="connsiteX8" fmla="*/ 235528 w 360219"/>
              <a:gd name="connsiteY8" fmla="*/ 209479 h 1568033"/>
              <a:gd name="connsiteX9" fmla="*/ 249382 w 360219"/>
              <a:gd name="connsiteY9" fmla="*/ 43224 h 1568033"/>
              <a:gd name="connsiteX10" fmla="*/ 277091 w 360219"/>
              <a:gd name="connsiteY10" fmla="*/ 1660 h 1568033"/>
              <a:gd name="connsiteX11" fmla="*/ 360219 w 360219"/>
              <a:gd name="connsiteY11" fmla="*/ 15515 h 1568033"/>
              <a:gd name="connsiteX12" fmla="*/ 346364 w 360219"/>
              <a:gd name="connsiteY12" fmla="*/ 389588 h 1568033"/>
              <a:gd name="connsiteX13" fmla="*/ 318655 w 360219"/>
              <a:gd name="connsiteY13" fmla="*/ 528133 h 1568033"/>
              <a:gd name="connsiteX14" fmla="*/ 304800 w 360219"/>
              <a:gd name="connsiteY14" fmla="*/ 597406 h 1568033"/>
              <a:gd name="connsiteX15" fmla="*/ 290946 w 360219"/>
              <a:gd name="connsiteY15" fmla="*/ 1123879 h 1568033"/>
              <a:gd name="connsiteX16" fmla="*/ 277091 w 360219"/>
              <a:gd name="connsiteY16" fmla="*/ 1179297 h 1568033"/>
              <a:gd name="connsiteX17" fmla="*/ 263237 w 360219"/>
              <a:gd name="connsiteY17" fmla="*/ 1359406 h 1568033"/>
              <a:gd name="connsiteX18" fmla="*/ 249382 w 360219"/>
              <a:gd name="connsiteY18" fmla="*/ 1428679 h 1568033"/>
              <a:gd name="connsiteX19" fmla="*/ 138546 w 360219"/>
              <a:gd name="connsiteY19" fmla="*/ 1511806 h 1568033"/>
              <a:gd name="connsiteX20" fmla="*/ 96982 w 360219"/>
              <a:gd name="connsiteY20" fmla="*/ 1553369 h 1568033"/>
              <a:gd name="connsiteX21" fmla="*/ 0 w 360219"/>
              <a:gd name="connsiteY21" fmla="*/ 1567224 h 1568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60219" h="1568033">
                <a:moveTo>
                  <a:pt x="0" y="1400969"/>
                </a:moveTo>
                <a:cubicBezTo>
                  <a:pt x="4618" y="1350169"/>
                  <a:pt x="7113" y="1299131"/>
                  <a:pt x="13855" y="1248569"/>
                </a:cubicBezTo>
                <a:cubicBezTo>
                  <a:pt x="18747" y="1211878"/>
                  <a:pt x="28515" y="1178492"/>
                  <a:pt x="55419" y="1151588"/>
                </a:cubicBezTo>
                <a:cubicBezTo>
                  <a:pt x="67193" y="1139814"/>
                  <a:pt x="83128" y="1133115"/>
                  <a:pt x="96982" y="1123879"/>
                </a:cubicBezTo>
                <a:lnTo>
                  <a:pt x="138546" y="999188"/>
                </a:lnTo>
                <a:lnTo>
                  <a:pt x="152400" y="957624"/>
                </a:lnTo>
                <a:cubicBezTo>
                  <a:pt x="138857" y="740925"/>
                  <a:pt x="120302" y="558853"/>
                  <a:pt x="152400" y="334169"/>
                </a:cubicBezTo>
                <a:cubicBezTo>
                  <a:pt x="157110" y="301201"/>
                  <a:pt x="189346" y="278751"/>
                  <a:pt x="207819" y="251042"/>
                </a:cubicBezTo>
                <a:lnTo>
                  <a:pt x="235528" y="209479"/>
                </a:lnTo>
                <a:cubicBezTo>
                  <a:pt x="240146" y="154061"/>
                  <a:pt x="238476" y="97755"/>
                  <a:pt x="249382" y="43224"/>
                </a:cubicBezTo>
                <a:cubicBezTo>
                  <a:pt x="252648" y="26896"/>
                  <a:pt x="260937" y="5698"/>
                  <a:pt x="277091" y="1660"/>
                </a:cubicBezTo>
                <a:cubicBezTo>
                  <a:pt x="304344" y="-5153"/>
                  <a:pt x="332510" y="10897"/>
                  <a:pt x="360219" y="15515"/>
                </a:cubicBezTo>
                <a:cubicBezTo>
                  <a:pt x="355601" y="140206"/>
                  <a:pt x="353691" y="265027"/>
                  <a:pt x="346364" y="389588"/>
                </a:cubicBezTo>
                <a:cubicBezTo>
                  <a:pt x="338531" y="522736"/>
                  <a:pt x="339218" y="445880"/>
                  <a:pt x="318655" y="528133"/>
                </a:cubicBezTo>
                <a:cubicBezTo>
                  <a:pt x="312944" y="550978"/>
                  <a:pt x="309418" y="574315"/>
                  <a:pt x="304800" y="597406"/>
                </a:cubicBezTo>
                <a:cubicBezTo>
                  <a:pt x="300182" y="772897"/>
                  <a:pt x="299296" y="948526"/>
                  <a:pt x="290946" y="1123879"/>
                </a:cubicBezTo>
                <a:cubicBezTo>
                  <a:pt x="290040" y="1142899"/>
                  <a:pt x="279316" y="1160386"/>
                  <a:pt x="277091" y="1179297"/>
                </a:cubicBezTo>
                <a:cubicBezTo>
                  <a:pt x="270056" y="1239098"/>
                  <a:pt x="269886" y="1299561"/>
                  <a:pt x="263237" y="1359406"/>
                </a:cubicBezTo>
                <a:cubicBezTo>
                  <a:pt x="260637" y="1382810"/>
                  <a:pt x="261498" y="1408487"/>
                  <a:pt x="249382" y="1428679"/>
                </a:cubicBezTo>
                <a:cubicBezTo>
                  <a:pt x="209583" y="1495010"/>
                  <a:pt x="193289" y="1493557"/>
                  <a:pt x="138546" y="1511806"/>
                </a:cubicBezTo>
                <a:cubicBezTo>
                  <a:pt x="124691" y="1525660"/>
                  <a:pt x="113285" y="1542501"/>
                  <a:pt x="96982" y="1553369"/>
                </a:cubicBezTo>
                <a:cubicBezTo>
                  <a:pt x="67437" y="1573066"/>
                  <a:pt x="32653" y="1567224"/>
                  <a:pt x="0" y="1567224"/>
                </a:cubicBezTo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858386" y="2576945"/>
            <a:ext cx="679469" cy="1399313"/>
          </a:xfrm>
          <a:custGeom>
            <a:avLst/>
            <a:gdLst>
              <a:gd name="connsiteX0" fmla="*/ 679469 w 679469"/>
              <a:gd name="connsiteY0" fmla="*/ 1233055 h 1399313"/>
              <a:gd name="connsiteX1" fmla="*/ 554778 w 679469"/>
              <a:gd name="connsiteY1" fmla="*/ 1136073 h 1399313"/>
              <a:gd name="connsiteX2" fmla="*/ 499359 w 679469"/>
              <a:gd name="connsiteY2" fmla="*/ 1066800 h 1399313"/>
              <a:gd name="connsiteX3" fmla="*/ 471650 w 679469"/>
              <a:gd name="connsiteY3" fmla="*/ 1011382 h 1399313"/>
              <a:gd name="connsiteX4" fmla="*/ 430087 w 679469"/>
              <a:gd name="connsiteY4" fmla="*/ 983673 h 1399313"/>
              <a:gd name="connsiteX5" fmla="*/ 402378 w 679469"/>
              <a:gd name="connsiteY5" fmla="*/ 928255 h 1399313"/>
              <a:gd name="connsiteX6" fmla="*/ 374669 w 679469"/>
              <a:gd name="connsiteY6" fmla="*/ 886691 h 1399313"/>
              <a:gd name="connsiteX7" fmla="*/ 360814 w 679469"/>
              <a:gd name="connsiteY7" fmla="*/ 845128 h 1399313"/>
              <a:gd name="connsiteX8" fmla="*/ 346959 w 679469"/>
              <a:gd name="connsiteY8" fmla="*/ 748146 h 1399313"/>
              <a:gd name="connsiteX9" fmla="*/ 333105 w 679469"/>
              <a:gd name="connsiteY9" fmla="*/ 692728 h 1399313"/>
              <a:gd name="connsiteX10" fmla="*/ 319250 w 679469"/>
              <a:gd name="connsiteY10" fmla="*/ 623455 h 1399313"/>
              <a:gd name="connsiteX11" fmla="*/ 291541 w 679469"/>
              <a:gd name="connsiteY11" fmla="*/ 512619 h 1399313"/>
              <a:gd name="connsiteX12" fmla="*/ 277687 w 679469"/>
              <a:gd name="connsiteY12" fmla="*/ 429491 h 1399313"/>
              <a:gd name="connsiteX13" fmla="*/ 249978 w 679469"/>
              <a:gd name="connsiteY13" fmla="*/ 346364 h 1399313"/>
              <a:gd name="connsiteX14" fmla="*/ 236123 w 679469"/>
              <a:gd name="connsiteY14" fmla="*/ 290946 h 1399313"/>
              <a:gd name="connsiteX15" fmla="*/ 166850 w 679469"/>
              <a:gd name="connsiteY15" fmla="*/ 193964 h 1399313"/>
              <a:gd name="connsiteX16" fmla="*/ 97578 w 679469"/>
              <a:gd name="connsiteY16" fmla="*/ 69273 h 1399313"/>
              <a:gd name="connsiteX17" fmla="*/ 42159 w 679469"/>
              <a:gd name="connsiteY17" fmla="*/ 0 h 1399313"/>
              <a:gd name="connsiteX18" fmla="*/ 14450 w 679469"/>
              <a:gd name="connsiteY18" fmla="*/ 27710 h 1399313"/>
              <a:gd name="connsiteX19" fmla="*/ 14450 w 679469"/>
              <a:gd name="connsiteY19" fmla="*/ 249382 h 1399313"/>
              <a:gd name="connsiteX20" fmla="*/ 42159 w 679469"/>
              <a:gd name="connsiteY20" fmla="*/ 290946 h 1399313"/>
              <a:gd name="connsiteX21" fmla="*/ 56014 w 679469"/>
              <a:gd name="connsiteY21" fmla="*/ 332510 h 1399313"/>
              <a:gd name="connsiteX22" fmla="*/ 83723 w 679469"/>
              <a:gd name="connsiteY22" fmla="*/ 401782 h 1399313"/>
              <a:gd name="connsiteX23" fmla="*/ 111432 w 679469"/>
              <a:gd name="connsiteY23" fmla="*/ 512619 h 1399313"/>
              <a:gd name="connsiteX24" fmla="*/ 139141 w 679469"/>
              <a:gd name="connsiteY24" fmla="*/ 554182 h 1399313"/>
              <a:gd name="connsiteX25" fmla="*/ 166850 w 679469"/>
              <a:gd name="connsiteY25" fmla="*/ 651164 h 1399313"/>
              <a:gd name="connsiteX26" fmla="*/ 180705 w 679469"/>
              <a:gd name="connsiteY26" fmla="*/ 692728 h 1399313"/>
              <a:gd name="connsiteX27" fmla="*/ 222269 w 679469"/>
              <a:gd name="connsiteY27" fmla="*/ 845128 h 1399313"/>
              <a:gd name="connsiteX28" fmla="*/ 249978 w 679469"/>
              <a:gd name="connsiteY28" fmla="*/ 900546 h 1399313"/>
              <a:gd name="connsiteX29" fmla="*/ 263832 w 679469"/>
              <a:gd name="connsiteY29" fmla="*/ 997528 h 1399313"/>
              <a:gd name="connsiteX30" fmla="*/ 305396 w 679469"/>
              <a:gd name="connsiteY30" fmla="*/ 1094510 h 1399313"/>
              <a:gd name="connsiteX31" fmla="*/ 346959 w 679469"/>
              <a:gd name="connsiteY31" fmla="*/ 1136073 h 1399313"/>
              <a:gd name="connsiteX32" fmla="*/ 360814 w 679469"/>
              <a:gd name="connsiteY32" fmla="*/ 1191491 h 1399313"/>
              <a:gd name="connsiteX33" fmla="*/ 416232 w 679469"/>
              <a:gd name="connsiteY33" fmla="*/ 1274619 h 1399313"/>
              <a:gd name="connsiteX34" fmla="*/ 485505 w 679469"/>
              <a:gd name="connsiteY34" fmla="*/ 1357746 h 1399313"/>
              <a:gd name="connsiteX35" fmla="*/ 527069 w 679469"/>
              <a:gd name="connsiteY35" fmla="*/ 1385455 h 1399313"/>
              <a:gd name="connsiteX36" fmla="*/ 651759 w 679469"/>
              <a:gd name="connsiteY36" fmla="*/ 1399310 h 1399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679469" h="1399313">
                <a:moveTo>
                  <a:pt x="679469" y="1233055"/>
                </a:moveTo>
                <a:cubicBezTo>
                  <a:pt x="606068" y="1189014"/>
                  <a:pt x="611509" y="1199896"/>
                  <a:pt x="554778" y="1136073"/>
                </a:cubicBezTo>
                <a:cubicBezTo>
                  <a:pt x="535132" y="1113971"/>
                  <a:pt x="515762" y="1091405"/>
                  <a:pt x="499359" y="1066800"/>
                </a:cubicBezTo>
                <a:cubicBezTo>
                  <a:pt x="487903" y="1049616"/>
                  <a:pt x="484872" y="1027248"/>
                  <a:pt x="471650" y="1011382"/>
                </a:cubicBezTo>
                <a:cubicBezTo>
                  <a:pt x="460990" y="998590"/>
                  <a:pt x="443941" y="992909"/>
                  <a:pt x="430087" y="983673"/>
                </a:cubicBezTo>
                <a:cubicBezTo>
                  <a:pt x="420851" y="965200"/>
                  <a:pt x="412625" y="946187"/>
                  <a:pt x="402378" y="928255"/>
                </a:cubicBezTo>
                <a:cubicBezTo>
                  <a:pt x="394117" y="913798"/>
                  <a:pt x="382116" y="901584"/>
                  <a:pt x="374669" y="886691"/>
                </a:cubicBezTo>
                <a:cubicBezTo>
                  <a:pt x="368138" y="873629"/>
                  <a:pt x="365432" y="858982"/>
                  <a:pt x="360814" y="845128"/>
                </a:cubicBezTo>
                <a:cubicBezTo>
                  <a:pt x="356196" y="812801"/>
                  <a:pt x="352801" y="780275"/>
                  <a:pt x="346959" y="748146"/>
                </a:cubicBezTo>
                <a:cubicBezTo>
                  <a:pt x="343553" y="729412"/>
                  <a:pt x="337236" y="711316"/>
                  <a:pt x="333105" y="692728"/>
                </a:cubicBezTo>
                <a:cubicBezTo>
                  <a:pt x="327997" y="669740"/>
                  <a:pt x="324545" y="646400"/>
                  <a:pt x="319250" y="623455"/>
                </a:cubicBezTo>
                <a:cubicBezTo>
                  <a:pt x="310687" y="586348"/>
                  <a:pt x="299520" y="549856"/>
                  <a:pt x="291541" y="512619"/>
                </a:cubicBezTo>
                <a:cubicBezTo>
                  <a:pt x="285655" y="485151"/>
                  <a:pt x="284500" y="456744"/>
                  <a:pt x="277687" y="429491"/>
                </a:cubicBezTo>
                <a:cubicBezTo>
                  <a:pt x="270603" y="401155"/>
                  <a:pt x="257062" y="374700"/>
                  <a:pt x="249978" y="346364"/>
                </a:cubicBezTo>
                <a:cubicBezTo>
                  <a:pt x="245360" y="327891"/>
                  <a:pt x="243624" y="308448"/>
                  <a:pt x="236123" y="290946"/>
                </a:cubicBezTo>
                <a:cubicBezTo>
                  <a:pt x="229369" y="275186"/>
                  <a:pt x="171584" y="200276"/>
                  <a:pt x="166850" y="193964"/>
                </a:cubicBezTo>
                <a:cubicBezTo>
                  <a:pt x="142466" y="120807"/>
                  <a:pt x="161097" y="164551"/>
                  <a:pt x="97578" y="69273"/>
                </a:cubicBezTo>
                <a:cubicBezTo>
                  <a:pt x="62624" y="16842"/>
                  <a:pt x="81642" y="39483"/>
                  <a:pt x="42159" y="0"/>
                </a:cubicBezTo>
                <a:cubicBezTo>
                  <a:pt x="32923" y="9237"/>
                  <a:pt x="19595" y="15704"/>
                  <a:pt x="14450" y="27710"/>
                </a:cubicBezTo>
                <a:cubicBezTo>
                  <a:pt x="-11819" y="89006"/>
                  <a:pt x="3688" y="199160"/>
                  <a:pt x="14450" y="249382"/>
                </a:cubicBezTo>
                <a:cubicBezTo>
                  <a:pt x="17939" y="265664"/>
                  <a:pt x="34712" y="276053"/>
                  <a:pt x="42159" y="290946"/>
                </a:cubicBezTo>
                <a:cubicBezTo>
                  <a:pt x="48690" y="304008"/>
                  <a:pt x="50886" y="318836"/>
                  <a:pt x="56014" y="332510"/>
                </a:cubicBezTo>
                <a:cubicBezTo>
                  <a:pt x="64746" y="355796"/>
                  <a:pt x="76577" y="377961"/>
                  <a:pt x="83723" y="401782"/>
                </a:cubicBezTo>
                <a:cubicBezTo>
                  <a:pt x="95577" y="441295"/>
                  <a:pt x="93149" y="476052"/>
                  <a:pt x="111432" y="512619"/>
                </a:cubicBezTo>
                <a:cubicBezTo>
                  <a:pt x="118878" y="527512"/>
                  <a:pt x="131694" y="539289"/>
                  <a:pt x="139141" y="554182"/>
                </a:cubicBezTo>
                <a:cubicBezTo>
                  <a:pt x="150216" y="576332"/>
                  <a:pt x="160930" y="630443"/>
                  <a:pt x="166850" y="651164"/>
                </a:cubicBezTo>
                <a:cubicBezTo>
                  <a:pt x="170862" y="665206"/>
                  <a:pt x="177163" y="678560"/>
                  <a:pt x="180705" y="692728"/>
                </a:cubicBezTo>
                <a:cubicBezTo>
                  <a:pt x="195909" y="753543"/>
                  <a:pt x="192543" y="785676"/>
                  <a:pt x="222269" y="845128"/>
                </a:cubicBezTo>
                <a:lnTo>
                  <a:pt x="249978" y="900546"/>
                </a:lnTo>
                <a:cubicBezTo>
                  <a:pt x="254596" y="932873"/>
                  <a:pt x="257428" y="965507"/>
                  <a:pt x="263832" y="997528"/>
                </a:cubicBezTo>
                <a:cubicBezTo>
                  <a:pt x="268856" y="1022650"/>
                  <a:pt x="292882" y="1076990"/>
                  <a:pt x="305396" y="1094510"/>
                </a:cubicBezTo>
                <a:cubicBezTo>
                  <a:pt x="316784" y="1110454"/>
                  <a:pt x="333105" y="1122219"/>
                  <a:pt x="346959" y="1136073"/>
                </a:cubicBezTo>
                <a:cubicBezTo>
                  <a:pt x="351577" y="1154546"/>
                  <a:pt x="352299" y="1174460"/>
                  <a:pt x="360814" y="1191491"/>
                </a:cubicBezTo>
                <a:cubicBezTo>
                  <a:pt x="375707" y="1221278"/>
                  <a:pt x="397759" y="1246910"/>
                  <a:pt x="416232" y="1274619"/>
                </a:cubicBezTo>
                <a:cubicBezTo>
                  <a:pt x="443476" y="1315485"/>
                  <a:pt x="445503" y="1324411"/>
                  <a:pt x="485505" y="1357746"/>
                </a:cubicBezTo>
                <a:cubicBezTo>
                  <a:pt x="498297" y="1368406"/>
                  <a:pt x="511005" y="1381074"/>
                  <a:pt x="527069" y="1385455"/>
                </a:cubicBezTo>
                <a:cubicBezTo>
                  <a:pt x="579971" y="1399883"/>
                  <a:pt x="608426" y="1399310"/>
                  <a:pt x="651759" y="1399310"/>
                </a:cubicBezTo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872836" y="2951018"/>
            <a:ext cx="665019" cy="1358683"/>
          </a:xfrm>
          <a:custGeom>
            <a:avLst/>
            <a:gdLst>
              <a:gd name="connsiteX0" fmla="*/ 637309 w 665019"/>
              <a:gd name="connsiteY0" fmla="*/ 1163782 h 1358683"/>
              <a:gd name="connsiteX1" fmla="*/ 568037 w 665019"/>
              <a:gd name="connsiteY1" fmla="*/ 1191491 h 1358683"/>
              <a:gd name="connsiteX2" fmla="*/ 235528 w 665019"/>
              <a:gd name="connsiteY2" fmla="*/ 1191491 h 1358683"/>
              <a:gd name="connsiteX3" fmla="*/ 180109 w 665019"/>
              <a:gd name="connsiteY3" fmla="*/ 1149927 h 1358683"/>
              <a:gd name="connsiteX4" fmla="*/ 110837 w 665019"/>
              <a:gd name="connsiteY4" fmla="*/ 1052946 h 1358683"/>
              <a:gd name="connsiteX5" fmla="*/ 138546 w 665019"/>
              <a:gd name="connsiteY5" fmla="*/ 928255 h 1358683"/>
              <a:gd name="connsiteX6" fmla="*/ 207819 w 665019"/>
              <a:gd name="connsiteY6" fmla="*/ 858982 h 1358683"/>
              <a:gd name="connsiteX7" fmla="*/ 249382 w 665019"/>
              <a:gd name="connsiteY7" fmla="*/ 817418 h 1358683"/>
              <a:gd name="connsiteX8" fmla="*/ 304800 w 665019"/>
              <a:gd name="connsiteY8" fmla="*/ 775855 h 1358683"/>
              <a:gd name="connsiteX9" fmla="*/ 387928 w 665019"/>
              <a:gd name="connsiteY9" fmla="*/ 720437 h 1358683"/>
              <a:gd name="connsiteX10" fmla="*/ 457200 w 665019"/>
              <a:gd name="connsiteY10" fmla="*/ 595746 h 1358683"/>
              <a:gd name="connsiteX11" fmla="*/ 471055 w 665019"/>
              <a:gd name="connsiteY11" fmla="*/ 540327 h 1358683"/>
              <a:gd name="connsiteX12" fmla="*/ 415637 w 665019"/>
              <a:gd name="connsiteY12" fmla="*/ 13855 h 1358683"/>
              <a:gd name="connsiteX13" fmla="*/ 374073 w 665019"/>
              <a:gd name="connsiteY13" fmla="*/ 0 h 1358683"/>
              <a:gd name="connsiteX14" fmla="*/ 346364 w 665019"/>
              <a:gd name="connsiteY14" fmla="*/ 41564 h 1358683"/>
              <a:gd name="connsiteX15" fmla="*/ 332509 w 665019"/>
              <a:gd name="connsiteY15" fmla="*/ 166255 h 1358683"/>
              <a:gd name="connsiteX16" fmla="*/ 318655 w 665019"/>
              <a:gd name="connsiteY16" fmla="*/ 249382 h 1358683"/>
              <a:gd name="connsiteX17" fmla="*/ 304800 w 665019"/>
              <a:gd name="connsiteY17" fmla="*/ 318655 h 1358683"/>
              <a:gd name="connsiteX18" fmla="*/ 249382 w 665019"/>
              <a:gd name="connsiteY18" fmla="*/ 401782 h 1358683"/>
              <a:gd name="connsiteX19" fmla="*/ 221673 w 665019"/>
              <a:gd name="connsiteY19" fmla="*/ 443346 h 1358683"/>
              <a:gd name="connsiteX20" fmla="*/ 193964 w 665019"/>
              <a:gd name="connsiteY20" fmla="*/ 484909 h 1358683"/>
              <a:gd name="connsiteX21" fmla="*/ 152400 w 665019"/>
              <a:gd name="connsiteY21" fmla="*/ 568037 h 1358683"/>
              <a:gd name="connsiteX22" fmla="*/ 124691 w 665019"/>
              <a:gd name="connsiteY22" fmla="*/ 651164 h 1358683"/>
              <a:gd name="connsiteX23" fmla="*/ 110837 w 665019"/>
              <a:gd name="connsiteY23" fmla="*/ 692727 h 1358683"/>
              <a:gd name="connsiteX24" fmla="*/ 83128 w 665019"/>
              <a:gd name="connsiteY24" fmla="*/ 720437 h 1358683"/>
              <a:gd name="connsiteX25" fmla="*/ 69273 w 665019"/>
              <a:gd name="connsiteY25" fmla="*/ 789709 h 1358683"/>
              <a:gd name="connsiteX26" fmla="*/ 55419 w 665019"/>
              <a:gd name="connsiteY26" fmla="*/ 831273 h 1358683"/>
              <a:gd name="connsiteX27" fmla="*/ 27709 w 665019"/>
              <a:gd name="connsiteY27" fmla="*/ 955964 h 1358683"/>
              <a:gd name="connsiteX28" fmla="*/ 13855 w 665019"/>
              <a:gd name="connsiteY28" fmla="*/ 1052946 h 1358683"/>
              <a:gd name="connsiteX29" fmla="*/ 0 w 665019"/>
              <a:gd name="connsiteY29" fmla="*/ 1108364 h 1358683"/>
              <a:gd name="connsiteX30" fmla="*/ 13855 w 665019"/>
              <a:gd name="connsiteY30" fmla="*/ 1246909 h 1358683"/>
              <a:gd name="connsiteX31" fmla="*/ 27709 w 665019"/>
              <a:gd name="connsiteY31" fmla="*/ 1288473 h 1358683"/>
              <a:gd name="connsiteX32" fmla="*/ 110837 w 665019"/>
              <a:gd name="connsiteY32" fmla="*/ 1330037 h 1358683"/>
              <a:gd name="connsiteX33" fmla="*/ 443346 w 665019"/>
              <a:gd name="connsiteY33" fmla="*/ 1357746 h 1358683"/>
              <a:gd name="connsiteX34" fmla="*/ 665019 w 665019"/>
              <a:gd name="connsiteY34" fmla="*/ 1357746 h 1358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65019" h="1358683">
                <a:moveTo>
                  <a:pt x="637309" y="1163782"/>
                </a:moveTo>
                <a:cubicBezTo>
                  <a:pt x="614218" y="1173018"/>
                  <a:pt x="592164" y="1185459"/>
                  <a:pt x="568037" y="1191491"/>
                </a:cubicBezTo>
                <a:cubicBezTo>
                  <a:pt x="453856" y="1220036"/>
                  <a:pt x="357576" y="1198671"/>
                  <a:pt x="235528" y="1191491"/>
                </a:cubicBezTo>
                <a:cubicBezTo>
                  <a:pt x="217055" y="1177636"/>
                  <a:pt x="196437" y="1166255"/>
                  <a:pt x="180109" y="1149927"/>
                </a:cubicBezTo>
                <a:cubicBezTo>
                  <a:pt x="162927" y="1132745"/>
                  <a:pt x="126569" y="1076543"/>
                  <a:pt x="110837" y="1052946"/>
                </a:cubicBezTo>
                <a:cubicBezTo>
                  <a:pt x="120073" y="1011382"/>
                  <a:pt x="119505" y="966338"/>
                  <a:pt x="138546" y="928255"/>
                </a:cubicBezTo>
                <a:cubicBezTo>
                  <a:pt x="153150" y="899047"/>
                  <a:pt x="184728" y="882073"/>
                  <a:pt x="207819" y="858982"/>
                </a:cubicBezTo>
                <a:cubicBezTo>
                  <a:pt x="221673" y="845127"/>
                  <a:pt x="233707" y="829174"/>
                  <a:pt x="249382" y="817418"/>
                </a:cubicBezTo>
                <a:cubicBezTo>
                  <a:pt x="267855" y="803564"/>
                  <a:pt x="285883" y="789097"/>
                  <a:pt x="304800" y="775855"/>
                </a:cubicBezTo>
                <a:cubicBezTo>
                  <a:pt x="332082" y="756758"/>
                  <a:pt x="387928" y="720437"/>
                  <a:pt x="387928" y="720437"/>
                </a:cubicBezTo>
                <a:cubicBezTo>
                  <a:pt x="437546" y="646009"/>
                  <a:pt x="438911" y="659759"/>
                  <a:pt x="457200" y="595746"/>
                </a:cubicBezTo>
                <a:cubicBezTo>
                  <a:pt x="462431" y="577437"/>
                  <a:pt x="466437" y="558800"/>
                  <a:pt x="471055" y="540327"/>
                </a:cubicBezTo>
                <a:cubicBezTo>
                  <a:pt x="465177" y="328713"/>
                  <a:pt x="594740" y="103408"/>
                  <a:pt x="415637" y="13855"/>
                </a:cubicBezTo>
                <a:cubicBezTo>
                  <a:pt x="402575" y="7324"/>
                  <a:pt x="387928" y="4618"/>
                  <a:pt x="374073" y="0"/>
                </a:cubicBezTo>
                <a:cubicBezTo>
                  <a:pt x="364837" y="13855"/>
                  <a:pt x="350403" y="25410"/>
                  <a:pt x="346364" y="41564"/>
                </a:cubicBezTo>
                <a:cubicBezTo>
                  <a:pt x="336221" y="82135"/>
                  <a:pt x="338036" y="124802"/>
                  <a:pt x="332509" y="166255"/>
                </a:cubicBezTo>
                <a:cubicBezTo>
                  <a:pt x="328796" y="194100"/>
                  <a:pt x="323680" y="221744"/>
                  <a:pt x="318655" y="249382"/>
                </a:cubicBezTo>
                <a:cubicBezTo>
                  <a:pt x="314443" y="272550"/>
                  <a:pt x="314544" y="297217"/>
                  <a:pt x="304800" y="318655"/>
                </a:cubicBezTo>
                <a:cubicBezTo>
                  <a:pt x="291019" y="348972"/>
                  <a:pt x="267855" y="374073"/>
                  <a:pt x="249382" y="401782"/>
                </a:cubicBezTo>
                <a:lnTo>
                  <a:pt x="221673" y="443346"/>
                </a:lnTo>
                <a:cubicBezTo>
                  <a:pt x="212437" y="457200"/>
                  <a:pt x="199230" y="469113"/>
                  <a:pt x="193964" y="484909"/>
                </a:cubicBezTo>
                <a:cubicBezTo>
                  <a:pt x="174843" y="542270"/>
                  <a:pt x="188210" y="514322"/>
                  <a:pt x="152400" y="568037"/>
                </a:cubicBezTo>
                <a:lnTo>
                  <a:pt x="124691" y="651164"/>
                </a:lnTo>
                <a:cubicBezTo>
                  <a:pt x="120073" y="665018"/>
                  <a:pt x="121163" y="682400"/>
                  <a:pt x="110837" y="692727"/>
                </a:cubicBezTo>
                <a:lnTo>
                  <a:pt x="83128" y="720437"/>
                </a:lnTo>
                <a:cubicBezTo>
                  <a:pt x="78510" y="743528"/>
                  <a:pt x="74984" y="766864"/>
                  <a:pt x="69273" y="789709"/>
                </a:cubicBezTo>
                <a:cubicBezTo>
                  <a:pt x="65731" y="803877"/>
                  <a:pt x="58587" y="817017"/>
                  <a:pt x="55419" y="831273"/>
                </a:cubicBezTo>
                <a:cubicBezTo>
                  <a:pt x="22911" y="977562"/>
                  <a:pt x="58897" y="862403"/>
                  <a:pt x="27709" y="955964"/>
                </a:cubicBezTo>
                <a:cubicBezTo>
                  <a:pt x="23091" y="988291"/>
                  <a:pt x="19697" y="1020817"/>
                  <a:pt x="13855" y="1052946"/>
                </a:cubicBezTo>
                <a:cubicBezTo>
                  <a:pt x="10449" y="1071680"/>
                  <a:pt x="0" y="1089323"/>
                  <a:pt x="0" y="1108364"/>
                </a:cubicBezTo>
                <a:cubicBezTo>
                  <a:pt x="0" y="1154776"/>
                  <a:pt x="6798" y="1201037"/>
                  <a:pt x="13855" y="1246909"/>
                </a:cubicBezTo>
                <a:cubicBezTo>
                  <a:pt x="16076" y="1261343"/>
                  <a:pt x="18586" y="1277069"/>
                  <a:pt x="27709" y="1288473"/>
                </a:cubicBezTo>
                <a:cubicBezTo>
                  <a:pt x="44639" y="1309636"/>
                  <a:pt x="85739" y="1323763"/>
                  <a:pt x="110837" y="1330037"/>
                </a:cubicBezTo>
                <a:cubicBezTo>
                  <a:pt x="222817" y="1358032"/>
                  <a:pt x="318733" y="1354186"/>
                  <a:pt x="443346" y="1357746"/>
                </a:cubicBezTo>
                <a:cubicBezTo>
                  <a:pt x="517207" y="1359856"/>
                  <a:pt x="591128" y="1357746"/>
                  <a:pt x="665019" y="1357746"/>
                </a:cubicBezTo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olný tvar 17"/>
          <p:cNvSpPr/>
          <p:nvPr/>
        </p:nvSpPr>
        <p:spPr>
          <a:xfrm>
            <a:off x="3269673" y="2743200"/>
            <a:ext cx="767927" cy="1662545"/>
          </a:xfrm>
          <a:custGeom>
            <a:avLst/>
            <a:gdLst>
              <a:gd name="connsiteX0" fmla="*/ 55418 w 767927"/>
              <a:gd name="connsiteY0" fmla="*/ 1413164 h 1662545"/>
              <a:gd name="connsiteX1" fmla="*/ 346363 w 767927"/>
              <a:gd name="connsiteY1" fmla="*/ 1399309 h 1662545"/>
              <a:gd name="connsiteX2" fmla="*/ 401782 w 767927"/>
              <a:gd name="connsiteY2" fmla="*/ 1330036 h 1662545"/>
              <a:gd name="connsiteX3" fmla="*/ 443345 w 767927"/>
              <a:gd name="connsiteY3" fmla="*/ 1233055 h 1662545"/>
              <a:gd name="connsiteX4" fmla="*/ 471054 w 767927"/>
              <a:gd name="connsiteY4" fmla="*/ 983673 h 1662545"/>
              <a:gd name="connsiteX5" fmla="*/ 498763 w 767927"/>
              <a:gd name="connsiteY5" fmla="*/ 332509 h 1662545"/>
              <a:gd name="connsiteX6" fmla="*/ 512618 w 767927"/>
              <a:gd name="connsiteY6" fmla="*/ 290945 h 1662545"/>
              <a:gd name="connsiteX7" fmla="*/ 526472 w 767927"/>
              <a:gd name="connsiteY7" fmla="*/ 221673 h 1662545"/>
              <a:gd name="connsiteX8" fmla="*/ 540327 w 767927"/>
              <a:gd name="connsiteY8" fmla="*/ 166255 h 1662545"/>
              <a:gd name="connsiteX9" fmla="*/ 554182 w 767927"/>
              <a:gd name="connsiteY9" fmla="*/ 96982 h 1662545"/>
              <a:gd name="connsiteX10" fmla="*/ 581891 w 767927"/>
              <a:gd name="connsiteY10" fmla="*/ 13855 h 1662545"/>
              <a:gd name="connsiteX11" fmla="*/ 623454 w 767927"/>
              <a:gd name="connsiteY11" fmla="*/ 0 h 1662545"/>
              <a:gd name="connsiteX12" fmla="*/ 665018 w 767927"/>
              <a:gd name="connsiteY12" fmla="*/ 471055 h 1662545"/>
              <a:gd name="connsiteX13" fmla="*/ 692727 w 767927"/>
              <a:gd name="connsiteY13" fmla="*/ 512618 h 1662545"/>
              <a:gd name="connsiteX14" fmla="*/ 748145 w 767927"/>
              <a:gd name="connsiteY14" fmla="*/ 609600 h 1662545"/>
              <a:gd name="connsiteX15" fmla="*/ 748145 w 767927"/>
              <a:gd name="connsiteY15" fmla="*/ 1080655 h 1662545"/>
              <a:gd name="connsiteX16" fmla="*/ 720436 w 767927"/>
              <a:gd name="connsiteY16" fmla="*/ 1163782 h 1662545"/>
              <a:gd name="connsiteX17" fmla="*/ 678872 w 767927"/>
              <a:gd name="connsiteY17" fmla="*/ 1274618 h 1662545"/>
              <a:gd name="connsiteX18" fmla="*/ 623454 w 767927"/>
              <a:gd name="connsiteY18" fmla="*/ 1357745 h 1662545"/>
              <a:gd name="connsiteX19" fmla="*/ 595745 w 767927"/>
              <a:gd name="connsiteY19" fmla="*/ 1468582 h 1662545"/>
              <a:gd name="connsiteX20" fmla="*/ 568036 w 767927"/>
              <a:gd name="connsiteY20" fmla="*/ 1510145 h 1662545"/>
              <a:gd name="connsiteX21" fmla="*/ 512618 w 767927"/>
              <a:gd name="connsiteY21" fmla="*/ 1593273 h 1662545"/>
              <a:gd name="connsiteX22" fmla="*/ 443345 w 767927"/>
              <a:gd name="connsiteY22" fmla="*/ 1662545 h 1662545"/>
              <a:gd name="connsiteX23" fmla="*/ 249382 w 767927"/>
              <a:gd name="connsiteY23" fmla="*/ 1648691 h 1662545"/>
              <a:gd name="connsiteX24" fmla="*/ 166254 w 767927"/>
              <a:gd name="connsiteY24" fmla="*/ 1607127 h 1662545"/>
              <a:gd name="connsiteX25" fmla="*/ 0 w 767927"/>
              <a:gd name="connsiteY25" fmla="*/ 1607127 h 1662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767927" h="1662545">
                <a:moveTo>
                  <a:pt x="55418" y="1413164"/>
                </a:moveTo>
                <a:cubicBezTo>
                  <a:pt x="152400" y="1408546"/>
                  <a:pt x="250021" y="1411352"/>
                  <a:pt x="346363" y="1399309"/>
                </a:cubicBezTo>
                <a:cubicBezTo>
                  <a:pt x="393484" y="1393419"/>
                  <a:pt x="388445" y="1361155"/>
                  <a:pt x="401782" y="1330036"/>
                </a:cubicBezTo>
                <a:cubicBezTo>
                  <a:pt x="453139" y="1210204"/>
                  <a:pt x="410857" y="1330522"/>
                  <a:pt x="443345" y="1233055"/>
                </a:cubicBezTo>
                <a:cubicBezTo>
                  <a:pt x="455918" y="1145045"/>
                  <a:pt x="467514" y="1075701"/>
                  <a:pt x="471054" y="983673"/>
                </a:cubicBezTo>
                <a:cubicBezTo>
                  <a:pt x="474571" y="892232"/>
                  <a:pt x="455407" y="527610"/>
                  <a:pt x="498763" y="332509"/>
                </a:cubicBezTo>
                <a:cubicBezTo>
                  <a:pt x="501931" y="318253"/>
                  <a:pt x="509076" y="305113"/>
                  <a:pt x="512618" y="290945"/>
                </a:cubicBezTo>
                <a:cubicBezTo>
                  <a:pt x="518329" y="268100"/>
                  <a:pt x="521364" y="244660"/>
                  <a:pt x="526472" y="221673"/>
                </a:cubicBezTo>
                <a:cubicBezTo>
                  <a:pt x="530603" y="203085"/>
                  <a:pt x="536196" y="184843"/>
                  <a:pt x="540327" y="166255"/>
                </a:cubicBezTo>
                <a:cubicBezTo>
                  <a:pt x="545436" y="143267"/>
                  <a:pt x="547986" y="119701"/>
                  <a:pt x="554182" y="96982"/>
                </a:cubicBezTo>
                <a:cubicBezTo>
                  <a:pt x="561867" y="68803"/>
                  <a:pt x="554182" y="23092"/>
                  <a:pt x="581891" y="13855"/>
                </a:cubicBezTo>
                <a:lnTo>
                  <a:pt x="623454" y="0"/>
                </a:lnTo>
                <a:cubicBezTo>
                  <a:pt x="733963" y="165765"/>
                  <a:pt x="621843" y="-18253"/>
                  <a:pt x="665018" y="471055"/>
                </a:cubicBezTo>
                <a:cubicBezTo>
                  <a:pt x="666482" y="487641"/>
                  <a:pt x="684466" y="498161"/>
                  <a:pt x="692727" y="512618"/>
                </a:cubicBezTo>
                <a:cubicBezTo>
                  <a:pt x="763043" y="635671"/>
                  <a:pt x="680632" y="508329"/>
                  <a:pt x="748145" y="609600"/>
                </a:cubicBezTo>
                <a:cubicBezTo>
                  <a:pt x="773014" y="808546"/>
                  <a:pt x="775987" y="783675"/>
                  <a:pt x="748145" y="1080655"/>
                </a:cubicBezTo>
                <a:cubicBezTo>
                  <a:pt x="745419" y="1109735"/>
                  <a:pt x="729672" y="1136073"/>
                  <a:pt x="720436" y="1163782"/>
                </a:cubicBezTo>
                <a:cubicBezTo>
                  <a:pt x="709833" y="1195590"/>
                  <a:pt x="693076" y="1248578"/>
                  <a:pt x="678872" y="1274618"/>
                </a:cubicBezTo>
                <a:cubicBezTo>
                  <a:pt x="662925" y="1303854"/>
                  <a:pt x="623454" y="1357745"/>
                  <a:pt x="623454" y="1357745"/>
                </a:cubicBezTo>
                <a:cubicBezTo>
                  <a:pt x="618184" y="1384097"/>
                  <a:pt x="609947" y="1440178"/>
                  <a:pt x="595745" y="1468582"/>
                </a:cubicBezTo>
                <a:cubicBezTo>
                  <a:pt x="588298" y="1483475"/>
                  <a:pt x="577272" y="1496291"/>
                  <a:pt x="568036" y="1510145"/>
                </a:cubicBezTo>
                <a:cubicBezTo>
                  <a:pt x="543689" y="1583188"/>
                  <a:pt x="570273" y="1524087"/>
                  <a:pt x="512618" y="1593273"/>
                </a:cubicBezTo>
                <a:cubicBezTo>
                  <a:pt x="454891" y="1662545"/>
                  <a:pt x="519545" y="1611746"/>
                  <a:pt x="443345" y="1662545"/>
                </a:cubicBezTo>
                <a:cubicBezTo>
                  <a:pt x="378691" y="1657927"/>
                  <a:pt x="313215" y="1659955"/>
                  <a:pt x="249382" y="1648691"/>
                </a:cubicBezTo>
                <a:cubicBezTo>
                  <a:pt x="114699" y="1624924"/>
                  <a:pt x="294629" y="1615686"/>
                  <a:pt x="166254" y="1607127"/>
                </a:cubicBezTo>
                <a:cubicBezTo>
                  <a:pt x="110959" y="1603441"/>
                  <a:pt x="55418" y="1607127"/>
                  <a:pt x="0" y="1607127"/>
                </a:cubicBezTo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ukončení 18"/>
          <p:cNvSpPr/>
          <p:nvPr/>
        </p:nvSpPr>
        <p:spPr>
          <a:xfrm>
            <a:off x="1691680" y="4653136"/>
            <a:ext cx="360040" cy="288032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ukončení 19"/>
          <p:cNvSpPr/>
          <p:nvPr/>
        </p:nvSpPr>
        <p:spPr>
          <a:xfrm>
            <a:off x="2267744" y="4653136"/>
            <a:ext cx="360040" cy="288032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ukončení 20"/>
          <p:cNvSpPr/>
          <p:nvPr/>
        </p:nvSpPr>
        <p:spPr>
          <a:xfrm>
            <a:off x="2843808" y="4653136"/>
            <a:ext cx="288032" cy="288032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2231740" y="2636199"/>
            <a:ext cx="360040" cy="21400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ravoúhlá spojnice 26"/>
          <p:cNvCxnSpPr/>
          <p:nvPr/>
        </p:nvCxnSpPr>
        <p:spPr>
          <a:xfrm rot="16200000" flipV="1">
            <a:off x="1836053" y="2240512"/>
            <a:ext cx="431335" cy="360040"/>
          </a:xfrm>
          <a:prstGeom prst="bentConnector3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ravoúhlá spojnice 28"/>
          <p:cNvCxnSpPr/>
          <p:nvPr/>
        </p:nvCxnSpPr>
        <p:spPr>
          <a:xfrm rot="5400000" flipH="1" flipV="1">
            <a:off x="2520129" y="2312520"/>
            <a:ext cx="431335" cy="216024"/>
          </a:xfrm>
          <a:prstGeom prst="bentConnector3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Výbuch 1 29"/>
          <p:cNvSpPr/>
          <p:nvPr/>
        </p:nvSpPr>
        <p:spPr>
          <a:xfrm>
            <a:off x="1781690" y="2007510"/>
            <a:ext cx="180020" cy="216024"/>
          </a:xfrm>
          <a:prstGeom prst="irregularSeal1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buch 1 30"/>
          <p:cNvSpPr/>
          <p:nvPr/>
        </p:nvSpPr>
        <p:spPr>
          <a:xfrm>
            <a:off x="2735796" y="2007510"/>
            <a:ext cx="252028" cy="216024"/>
          </a:xfrm>
          <a:prstGeom prst="irregularSeal1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964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smtClean="0"/>
              <a:t>Ilustrace:  </a:t>
            </a:r>
            <a:r>
              <a:rPr lang="cs-CZ" i="1"/>
              <a:t>www.office.microsoft.com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57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252</Words>
  <Application>Microsoft Office PowerPoint</Application>
  <PresentationFormat>Předvádění na obrazovce (4:3)</PresentationFormat>
  <Paragraphs>53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BODY - TĚLO</vt:lpstr>
      <vt:lpstr>DOKRESLI PŘÍŠERKU</vt:lpstr>
      <vt:lpstr>Has it got …?</vt:lpstr>
      <vt:lpstr>DOKRESLI PŘÍŠERKU</vt:lpstr>
      <vt:lpstr>ŘEŠENÍ:      Has it got …?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BODY - TĚLO</dc:title>
  <dc:creator>admin</dc:creator>
  <cp:lastModifiedBy>Marketka</cp:lastModifiedBy>
  <cp:revision>9</cp:revision>
  <dcterms:created xsi:type="dcterms:W3CDTF">2012-01-17T17:57:45Z</dcterms:created>
  <dcterms:modified xsi:type="dcterms:W3CDTF">2012-08-25T16:09:45Z</dcterms:modified>
</cp:coreProperties>
</file>