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Mgr. Jana Pravá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VY_32_INOVACE_07_PROCVIČOVÁNÍ SLOVNÍ ZÁSOBY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PROCVIČOVÁNÍ SLOVNÍ ZÁSOBY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začátečníky, PROCVIČOVÁNÍ SLOVNÍ ZÁSOBY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76D440-A9C2-4B91-A886-9E3FE323A5D0}" type="presOf" srcId="{A40345AC-7407-4C21-8FE2-9AD60A96D678}" destId="{0B76B16A-56D6-4661-8F68-011A1DEE0FDA}" srcOrd="1" destOrd="0" presId="urn:microsoft.com/office/officeart/2005/8/layout/target3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20C748D2-C161-44EC-BD93-020454C15B29}" type="presOf" srcId="{4CA27FBE-7CE2-40CD-9BB1-B5C9DCC52179}" destId="{B2D71379-9F57-4D44-BE87-4F351A17252F}" srcOrd="0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8C3475A4-E3C9-4B26-B4BD-733601727A6A}" type="presOf" srcId="{636D6FD4-7B81-456C-BB0A-6B22D7D839F7}" destId="{86684E08-8F22-47B2-93A7-57E4ACCEB38A}" srcOrd="0" destOrd="0" presId="urn:microsoft.com/office/officeart/2005/8/layout/target3"/>
    <dgm:cxn modelId="{64C7ADE7-24DC-44A3-99E0-DB61145CB5FB}" type="presOf" srcId="{DD48610B-FBB8-49B6-8F7D-E36F279ABC71}" destId="{73693454-8058-4E8E-952A-B88822F2A142}" srcOrd="0" destOrd="0" presId="urn:microsoft.com/office/officeart/2005/8/layout/target3"/>
    <dgm:cxn modelId="{061BB25E-C5D3-463A-B3FE-1EFAA451A899}" type="presOf" srcId="{D3EB95BA-B715-4FC6-AF94-BEC7ED97A356}" destId="{9D34CC72-C1C0-4526-91D2-325327C2CFBD}" srcOrd="0" destOrd="0" presId="urn:microsoft.com/office/officeart/2005/8/layout/target3"/>
    <dgm:cxn modelId="{852266CB-E452-4647-B066-677DB8B3B06C}" type="presOf" srcId="{EF45A855-7ABA-44C3-970E-46FD5C4C1EC6}" destId="{C0D2742E-AB8A-4BB6-952B-09786D4BDDDC}" srcOrd="1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AE68423A-DF6D-4D89-AE9F-BD883EA7F1B3}" type="presOf" srcId="{F6740C84-FFC4-4C19-9149-5F5774B54BA0}" destId="{03FB03DB-DA77-4481-999E-0E03B05B4F8F}" srcOrd="0" destOrd="0" presId="urn:microsoft.com/office/officeart/2005/8/layout/target3"/>
    <dgm:cxn modelId="{6E2DE36B-FDA3-4AFD-9224-A282C61EE14E}" type="presOf" srcId="{4CA27FBE-7CE2-40CD-9BB1-B5C9DCC52179}" destId="{340D035F-E78F-43E2-84BB-D9AB11E21D4E}" srcOrd="1" destOrd="0" presId="urn:microsoft.com/office/officeart/2005/8/layout/target3"/>
    <dgm:cxn modelId="{BB8F076B-EA68-4559-8FF5-CF3BACCFE438}" type="presOf" srcId="{636D6FD4-7B81-456C-BB0A-6B22D7D839F7}" destId="{B95C7013-0FC0-4A4D-AACE-66F282C8C602}" srcOrd="1" destOrd="0" presId="urn:microsoft.com/office/officeart/2005/8/layout/target3"/>
    <dgm:cxn modelId="{306670BC-8DA0-44E4-8A8F-C642BBA85BBF}" type="presOf" srcId="{F6740C84-FFC4-4C19-9149-5F5774B54BA0}" destId="{1B7D852F-774D-4F69-BFCD-232D96B8007E}" srcOrd="1" destOrd="0" presId="urn:microsoft.com/office/officeart/2005/8/layout/target3"/>
    <dgm:cxn modelId="{C66BDC25-9319-4476-B51D-7062D3397957}" type="presOf" srcId="{EF45A855-7ABA-44C3-970E-46FD5C4C1EC6}" destId="{CB3DE5E4-7609-400C-BBC8-9952C8CC1E3E}" srcOrd="0" destOrd="0" presId="urn:microsoft.com/office/officeart/2005/8/layout/target3"/>
    <dgm:cxn modelId="{F1D6971E-F2C0-430D-AB80-B09B77BE3CA9}" type="presOf" srcId="{A40345AC-7407-4C21-8FE2-9AD60A96D678}" destId="{96EED6E8-1276-4307-B5FC-F59FBE36C9CD}" srcOrd="0" destOrd="0" presId="urn:microsoft.com/office/officeart/2005/8/layout/target3"/>
    <dgm:cxn modelId="{AF509857-C721-4A88-8A4B-07363305B6E8}" type="presOf" srcId="{D3EB95BA-B715-4FC6-AF94-BEC7ED97A356}" destId="{B3BB53C1-EEA1-4606-89FE-999C077A8F8E}" srcOrd="1" destOrd="0" presId="urn:microsoft.com/office/officeart/2005/8/layout/target3"/>
    <dgm:cxn modelId="{950547FA-1F59-43B3-9BE5-AB240D878B5D}" type="presParOf" srcId="{73693454-8058-4E8E-952A-B88822F2A142}" destId="{34CAB995-59D2-43AF-8A7D-B2F2C0560BCC}" srcOrd="0" destOrd="0" presId="urn:microsoft.com/office/officeart/2005/8/layout/target3"/>
    <dgm:cxn modelId="{FE1EAA43-B799-48D4-AC22-B541D64DF4C7}" type="presParOf" srcId="{73693454-8058-4E8E-952A-B88822F2A142}" destId="{B4F1CAD5-CB39-42CC-8C06-20916F758FBD}" srcOrd="1" destOrd="0" presId="urn:microsoft.com/office/officeart/2005/8/layout/target3"/>
    <dgm:cxn modelId="{BBF3012B-4558-4377-ABAA-E0E66D30002C}" type="presParOf" srcId="{73693454-8058-4E8E-952A-B88822F2A142}" destId="{CB3DE5E4-7609-400C-BBC8-9952C8CC1E3E}" srcOrd="2" destOrd="0" presId="urn:microsoft.com/office/officeart/2005/8/layout/target3"/>
    <dgm:cxn modelId="{AC7967B4-A113-4629-B05A-0F8372356526}" type="presParOf" srcId="{73693454-8058-4E8E-952A-B88822F2A142}" destId="{81A4BF60-A0BA-4C96-894C-FACEE081CF03}" srcOrd="3" destOrd="0" presId="urn:microsoft.com/office/officeart/2005/8/layout/target3"/>
    <dgm:cxn modelId="{D20509AD-49FC-4BF9-B3E7-18124695BFAD}" type="presParOf" srcId="{73693454-8058-4E8E-952A-B88822F2A142}" destId="{79C88A93-B465-462D-A26B-AE3BCF72BDE1}" srcOrd="4" destOrd="0" presId="urn:microsoft.com/office/officeart/2005/8/layout/target3"/>
    <dgm:cxn modelId="{F6A5330A-EDDC-4C1D-9901-B4D36B03537E}" type="presParOf" srcId="{73693454-8058-4E8E-952A-B88822F2A142}" destId="{9D34CC72-C1C0-4526-91D2-325327C2CFBD}" srcOrd="5" destOrd="0" presId="urn:microsoft.com/office/officeart/2005/8/layout/target3"/>
    <dgm:cxn modelId="{1851BFF2-D43F-405C-BAD6-ED3444319FBC}" type="presParOf" srcId="{73693454-8058-4E8E-952A-B88822F2A142}" destId="{8CA429DB-99A4-4AB8-A765-C8DA02ABAAD9}" srcOrd="6" destOrd="0" presId="urn:microsoft.com/office/officeart/2005/8/layout/target3"/>
    <dgm:cxn modelId="{552C8C03-5B68-46C1-9F03-5B88C4D4A82D}" type="presParOf" srcId="{73693454-8058-4E8E-952A-B88822F2A142}" destId="{CA280024-621D-4529-AB43-EE734988E1A3}" srcOrd="7" destOrd="0" presId="urn:microsoft.com/office/officeart/2005/8/layout/target3"/>
    <dgm:cxn modelId="{5A67EE40-A55C-4A50-8EBA-8B33BC070441}" type="presParOf" srcId="{73693454-8058-4E8E-952A-B88822F2A142}" destId="{B2D71379-9F57-4D44-BE87-4F351A17252F}" srcOrd="8" destOrd="0" presId="urn:microsoft.com/office/officeart/2005/8/layout/target3"/>
    <dgm:cxn modelId="{FE7E7B51-AF92-4E08-A7BF-1F3E76FA349D}" type="presParOf" srcId="{73693454-8058-4E8E-952A-B88822F2A142}" destId="{A4A1090E-B019-471D-9E5A-158EC02D7A1E}" srcOrd="9" destOrd="0" presId="urn:microsoft.com/office/officeart/2005/8/layout/target3"/>
    <dgm:cxn modelId="{65BD6EB9-B4D3-47B1-88BE-0C9636CF0E63}" type="presParOf" srcId="{73693454-8058-4E8E-952A-B88822F2A142}" destId="{84CC51AF-A275-4291-A63C-FCF07732325B}" srcOrd="10" destOrd="0" presId="urn:microsoft.com/office/officeart/2005/8/layout/target3"/>
    <dgm:cxn modelId="{0B1106A5-78CA-4F32-94FD-694F410D4F8E}" type="presParOf" srcId="{73693454-8058-4E8E-952A-B88822F2A142}" destId="{03FB03DB-DA77-4481-999E-0E03B05B4F8F}" srcOrd="11" destOrd="0" presId="urn:microsoft.com/office/officeart/2005/8/layout/target3"/>
    <dgm:cxn modelId="{38F2ADAB-4C0F-4F44-8A7D-3906B524BF71}" type="presParOf" srcId="{73693454-8058-4E8E-952A-B88822F2A142}" destId="{BD05F658-82DE-406A-893C-D409DC215805}" srcOrd="12" destOrd="0" presId="urn:microsoft.com/office/officeart/2005/8/layout/target3"/>
    <dgm:cxn modelId="{7C9D91A8-6817-474A-8155-76661395F7FD}" type="presParOf" srcId="{73693454-8058-4E8E-952A-B88822F2A142}" destId="{95FD97C5-7823-4D5F-AC54-D2EF4A7865FC}" srcOrd="13" destOrd="0" presId="urn:microsoft.com/office/officeart/2005/8/layout/target3"/>
    <dgm:cxn modelId="{B5210894-19E2-4A9E-A5AB-D8192B73791B}" type="presParOf" srcId="{73693454-8058-4E8E-952A-B88822F2A142}" destId="{96EED6E8-1276-4307-B5FC-F59FBE36C9CD}" srcOrd="14" destOrd="0" presId="urn:microsoft.com/office/officeart/2005/8/layout/target3"/>
    <dgm:cxn modelId="{CF6D1EC7-30F5-41EF-85FF-21E466CC0803}" type="presParOf" srcId="{73693454-8058-4E8E-952A-B88822F2A142}" destId="{5C42406F-2045-4CEA-9677-E2C92F5D3D28}" srcOrd="15" destOrd="0" presId="urn:microsoft.com/office/officeart/2005/8/layout/target3"/>
    <dgm:cxn modelId="{A4176098-0D12-4B73-AF03-6CE73BCC9DF2}" type="presParOf" srcId="{73693454-8058-4E8E-952A-B88822F2A142}" destId="{7CE1D833-06E6-464E-99A6-29965ADDA3AA}" srcOrd="16" destOrd="0" presId="urn:microsoft.com/office/officeart/2005/8/layout/target3"/>
    <dgm:cxn modelId="{E75E06D8-EFEB-4F5C-A306-1952ED2EFCEC}" type="presParOf" srcId="{73693454-8058-4E8E-952A-B88822F2A142}" destId="{86684E08-8F22-47B2-93A7-57E4ACCEB38A}" srcOrd="17" destOrd="0" presId="urn:microsoft.com/office/officeart/2005/8/layout/target3"/>
    <dgm:cxn modelId="{C5A3EF6B-8731-475A-A590-B910ABAC11D3}" type="presParOf" srcId="{73693454-8058-4E8E-952A-B88822F2A142}" destId="{C0D2742E-AB8A-4BB6-952B-09786D4BDDDC}" srcOrd="18" destOrd="0" presId="urn:microsoft.com/office/officeart/2005/8/layout/target3"/>
    <dgm:cxn modelId="{6B1715DE-4572-4309-AE50-37B625F43C4D}" type="presParOf" srcId="{73693454-8058-4E8E-952A-B88822F2A142}" destId="{B3BB53C1-EEA1-4606-89FE-999C077A8F8E}" srcOrd="19" destOrd="0" presId="urn:microsoft.com/office/officeart/2005/8/layout/target3"/>
    <dgm:cxn modelId="{036C810A-5410-4421-9364-0BD8B91C81DB}" type="presParOf" srcId="{73693454-8058-4E8E-952A-B88822F2A142}" destId="{340D035F-E78F-43E2-84BB-D9AB11E21D4E}" srcOrd="20" destOrd="0" presId="urn:microsoft.com/office/officeart/2005/8/layout/target3"/>
    <dgm:cxn modelId="{EDA8C563-F101-4CAA-95A3-756DCA4E4BF1}" type="presParOf" srcId="{73693454-8058-4E8E-952A-B88822F2A142}" destId="{1B7D852F-774D-4F69-BFCD-232D96B8007E}" srcOrd="21" destOrd="0" presId="urn:microsoft.com/office/officeart/2005/8/layout/target3"/>
    <dgm:cxn modelId="{4843B722-68F6-4137-80FA-B2E73DA2B5D1}" type="presParOf" srcId="{73693454-8058-4E8E-952A-B88822F2A142}" destId="{0B76B16A-56D6-4661-8F68-011A1DEE0FDA}" srcOrd="22" destOrd="0" presId="urn:microsoft.com/office/officeart/2005/8/layout/target3"/>
    <dgm:cxn modelId="{73877027-E820-4081-AFC6-917E1B943328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Jana Pravá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VY_32_INOVACE_07_PROCVIČOVÁNÍ SLOVNÍ ZÁSOBY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PROCVIČOVÁNÍ SLOVNÍ ZÁSOBY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začátečníky, PROCVIČOVÁNÍ SLOVNÍ ZÁSOBY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918F-547E-4ECE-AE2A-11BC543B4CC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4C56-9016-4F21-9C53-181BAFBE22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9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918F-547E-4ECE-AE2A-11BC543B4CC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4C56-9016-4F21-9C53-181BAFBE22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617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918F-547E-4ECE-AE2A-11BC543B4CC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4C56-9016-4F21-9C53-181BAFBE22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897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918F-547E-4ECE-AE2A-11BC543B4CC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4C56-9016-4F21-9C53-181BAFBE22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802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918F-547E-4ECE-AE2A-11BC543B4CC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4C56-9016-4F21-9C53-181BAFBE22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05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918F-547E-4ECE-AE2A-11BC543B4CC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4C56-9016-4F21-9C53-181BAFBE22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837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918F-547E-4ECE-AE2A-11BC543B4CC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4C56-9016-4F21-9C53-181BAFBE22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379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918F-547E-4ECE-AE2A-11BC543B4CC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4C56-9016-4F21-9C53-181BAFBE22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498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918F-547E-4ECE-AE2A-11BC543B4CC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4C56-9016-4F21-9C53-181BAFBE22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925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918F-547E-4ECE-AE2A-11BC543B4CC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4C56-9016-4F21-9C53-181BAFBE22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507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918F-547E-4ECE-AE2A-11BC543B4CC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4C56-9016-4F21-9C53-181BAFBE22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170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CC918F-547E-4ECE-AE2A-11BC543B4CC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C4C56-9016-4F21-9C53-181BAFBE22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4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62769362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517232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7839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Procvičování slovní zásoby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1D3EM4G6\MP90043083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254" y="2348880"/>
            <a:ext cx="1614910" cy="1614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PTHIYYVP\MC9000533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3778" y="3775633"/>
            <a:ext cx="124358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6UI66O0T\MP9004036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86412"/>
            <a:ext cx="2267744" cy="1511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331640" y="1786412"/>
            <a:ext cx="28921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animals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80057" y="3313968"/>
            <a:ext cx="31354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numbers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83768" y="4472758"/>
            <a:ext cx="18171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body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350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DOPLŇ</a:t>
            </a:r>
            <a:endParaRPr lang="cs-CZ" b="1" dirty="0">
              <a:solidFill>
                <a:srgbClr val="00B05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3078665"/>
              </p:ext>
            </p:extLst>
          </p:nvPr>
        </p:nvGraphicFramePr>
        <p:xfrm>
          <a:off x="505597" y="2483948"/>
          <a:ext cx="8229600" cy="22250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pic>
        <p:nvPicPr>
          <p:cNvPr id="2051" name="Picture 3" descr="C:\Users\admin\AppData\Local\Microsoft\Windows\Temporary Internet Files\Content.IE5\KMS1KZT2\MP900401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941168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NWZYORQK\MP9004024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324" y="836712"/>
            <a:ext cx="156057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AppData\Local\Microsoft\Windows\Temporary Internet Files\Content.IE5\G8AZV9DR\MP9004050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965153"/>
            <a:ext cx="1871324" cy="1252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dmin\AppData\Local\Microsoft\Windows\Temporary Internet Files\Content.IE5\H3RW0JV3\MP9002276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941168"/>
            <a:ext cx="1828800" cy="121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admin\AppData\Local\Microsoft\Windows\Temporary Internet Files\Content.IE5\PTHIYYVP\MP9004015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152" y="1268760"/>
            <a:ext cx="1518503" cy="1011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admin\AppData\Local\Microsoft\Windows\Temporary Internet Files\Content.IE5\6UI66O0T\MP9004066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778" y="491850"/>
            <a:ext cx="1241547" cy="1861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4419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VYPOČÍTEJ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THREE + FOUR = ___ = _________________</a:t>
            </a:r>
          </a:p>
          <a:p>
            <a:r>
              <a:rPr lang="cs-CZ" dirty="0" smtClean="0"/>
              <a:t>EIGHT – SEVEN = ___ = _________________</a:t>
            </a:r>
          </a:p>
          <a:p>
            <a:r>
              <a:rPr lang="cs-CZ" dirty="0" smtClean="0"/>
              <a:t>TWO + NINE = ___ = ___________________</a:t>
            </a:r>
          </a:p>
          <a:p>
            <a:r>
              <a:rPr lang="cs-CZ" dirty="0" smtClean="0"/>
              <a:t>TWENTY – FIVE = ___ = _________________</a:t>
            </a:r>
          </a:p>
          <a:p>
            <a:r>
              <a:rPr lang="cs-CZ" dirty="0" smtClean="0"/>
              <a:t>ONE + SIXTEEN = ___ = _________________</a:t>
            </a:r>
          </a:p>
          <a:p>
            <a:r>
              <a:rPr lang="cs-CZ" dirty="0" smtClean="0"/>
              <a:t>TEN – SIX = ___ = ______________________</a:t>
            </a:r>
          </a:p>
          <a:p>
            <a:r>
              <a:rPr lang="cs-CZ" dirty="0" smtClean="0"/>
              <a:t>ONE + TWO = ___ = 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66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ROZDĚL HADA NA SLOVA A PŘELOŽ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3552" y="2348880"/>
            <a:ext cx="8136904" cy="8217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Top">
              <a:avLst/>
            </a:prstTxWarp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MOUTHHEADLEGEYEHAND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07031" y="4509120"/>
            <a:ext cx="7529946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Top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BODYFOOTEARNOSEARM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5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2782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DOPLŇ</a:t>
            </a:r>
            <a:endParaRPr lang="cs-CZ" b="1" dirty="0">
              <a:solidFill>
                <a:srgbClr val="00B05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0101943"/>
              </p:ext>
            </p:extLst>
          </p:nvPr>
        </p:nvGraphicFramePr>
        <p:xfrm>
          <a:off x="505597" y="2483948"/>
          <a:ext cx="8229600" cy="22250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pic>
        <p:nvPicPr>
          <p:cNvPr id="2051" name="Picture 3" descr="C:\Users\admin\AppData\Local\Microsoft\Windows\Temporary Internet Files\Content.IE5\KMS1KZT2\MP900401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941168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NWZYORQK\MP9004024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324" y="836712"/>
            <a:ext cx="156057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AppData\Local\Microsoft\Windows\Temporary Internet Files\Content.IE5\G8AZV9DR\MP9004050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965153"/>
            <a:ext cx="1871324" cy="1252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dmin\AppData\Local\Microsoft\Windows\Temporary Internet Files\Content.IE5\H3RW0JV3\MP9002276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941168"/>
            <a:ext cx="1828800" cy="121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admin\AppData\Local\Microsoft\Windows\Temporary Internet Files\Content.IE5\PTHIYYVP\MP9004015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152" y="1268760"/>
            <a:ext cx="1518503" cy="1011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admin\AppData\Local\Microsoft\Windows\Temporary Internet Files\Content.IE5\6UI66O0T\MP9004066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778" y="491850"/>
            <a:ext cx="1241547" cy="1861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91850"/>
            <a:ext cx="858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1406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ŘEŠENÍ - VYPOČÍTEJ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THREE + FOUR = </a:t>
            </a:r>
            <a:r>
              <a:rPr lang="cs-CZ" dirty="0"/>
              <a:t>7</a:t>
            </a:r>
            <a:r>
              <a:rPr lang="cs-CZ" dirty="0" smtClean="0"/>
              <a:t> = SEVEN</a:t>
            </a:r>
          </a:p>
          <a:p>
            <a:r>
              <a:rPr lang="cs-CZ" dirty="0" smtClean="0"/>
              <a:t>EIGHT – SEVEN = </a:t>
            </a:r>
            <a:r>
              <a:rPr lang="cs-CZ" dirty="0"/>
              <a:t>1</a:t>
            </a:r>
            <a:r>
              <a:rPr lang="cs-CZ" dirty="0" smtClean="0"/>
              <a:t> = ONE</a:t>
            </a:r>
          </a:p>
          <a:p>
            <a:r>
              <a:rPr lang="cs-CZ" dirty="0" smtClean="0"/>
              <a:t>TWO + NINE = 11 = ELEVEN</a:t>
            </a:r>
          </a:p>
          <a:p>
            <a:r>
              <a:rPr lang="cs-CZ" dirty="0" smtClean="0"/>
              <a:t>TWENTY – FIVE = 15 = FIFTEEN</a:t>
            </a:r>
          </a:p>
          <a:p>
            <a:r>
              <a:rPr lang="cs-CZ" dirty="0" smtClean="0"/>
              <a:t>ONE + SIXTEEN = 17 = SEVENTEEN</a:t>
            </a:r>
          </a:p>
          <a:p>
            <a:r>
              <a:rPr lang="cs-CZ" dirty="0" smtClean="0"/>
              <a:t>TEN – SIX = </a:t>
            </a:r>
            <a:r>
              <a:rPr lang="cs-CZ" dirty="0"/>
              <a:t>4</a:t>
            </a:r>
            <a:r>
              <a:rPr lang="cs-CZ" dirty="0" smtClean="0"/>
              <a:t> = FOUR</a:t>
            </a:r>
          </a:p>
          <a:p>
            <a:r>
              <a:rPr lang="cs-CZ" dirty="0" smtClean="0"/>
              <a:t>ONE + TWO = </a:t>
            </a:r>
            <a:r>
              <a:rPr lang="cs-CZ" dirty="0"/>
              <a:t>3</a:t>
            </a:r>
            <a:r>
              <a:rPr lang="cs-CZ" dirty="0" smtClean="0"/>
              <a:t> = THREE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882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ŘEŠENÍ - ROZDĚL HADA NA SLOVA A PŘELOŽ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ÚSTA, HLAVA, NOHA, OKO, RUKA, </a:t>
            </a:r>
          </a:p>
          <a:p>
            <a:r>
              <a:rPr lang="cs-CZ" dirty="0" smtClean="0"/>
              <a:t>TĚLO, CHODIDLO, UCHO, NOS, PAŽE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1265" y="2998765"/>
            <a:ext cx="8136904" cy="8217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Top">
              <a:avLst/>
            </a:prstTxWarp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MOUTHHEADLEGEYEHAND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07031" y="4509120"/>
            <a:ext cx="7529946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Top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BODYFOOTEARNOSEARM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5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2915816" y="2996952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99717" y="3242084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787217" y="3134072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876256" y="2996952"/>
            <a:ext cx="0" cy="1217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483768" y="4509120"/>
            <a:ext cx="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067944" y="4509120"/>
            <a:ext cx="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292080" y="4509120"/>
            <a:ext cx="72008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876256" y="4509120"/>
            <a:ext cx="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816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Ilustrace: www.office.microsoft.com</a:t>
            </a:r>
          </a:p>
          <a:p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51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219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Procvičování slovní zásoby</vt:lpstr>
      <vt:lpstr>DOPLŇ</vt:lpstr>
      <vt:lpstr>VYPOČÍTEJ</vt:lpstr>
      <vt:lpstr>ROZDĚL HADA NA SLOVA A PŘELOŽ</vt:lpstr>
      <vt:lpstr>DOPLŇ</vt:lpstr>
      <vt:lpstr>ŘEŠENÍ - VYPOČÍTEJ</vt:lpstr>
      <vt:lpstr>ŘEŠENÍ - ROZDĚL HADA NA SLOVA A PŘELOŽ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slovní zásoby</dc:title>
  <dc:creator>admin</dc:creator>
  <cp:lastModifiedBy>Marketka</cp:lastModifiedBy>
  <cp:revision>10</cp:revision>
  <dcterms:created xsi:type="dcterms:W3CDTF">2012-01-29T15:24:21Z</dcterms:created>
  <dcterms:modified xsi:type="dcterms:W3CDTF">2012-08-25T16:12:47Z</dcterms:modified>
</cp:coreProperties>
</file>