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VY_32_INOVACE_09_CLOTHES II.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CLOTHES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CLOTHES II.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9AB5CAB5-F1CE-44AA-BD1E-117FDA1B8615}" type="presOf" srcId="{636D6FD4-7B81-456C-BB0A-6B22D7D839F7}" destId="{86684E08-8F22-47B2-93A7-57E4ACCEB38A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FB2BC960-D2B0-4365-819A-52498CD68E00}" type="presOf" srcId="{F6740C84-FFC4-4C19-9149-5F5774B54BA0}" destId="{1B7D852F-774D-4F69-BFCD-232D96B8007E}" srcOrd="1" destOrd="0" presId="urn:microsoft.com/office/officeart/2005/8/layout/target3"/>
    <dgm:cxn modelId="{35ECF7F6-A29C-4FB0-A7B4-33CE8AC27775}" type="presOf" srcId="{636D6FD4-7B81-456C-BB0A-6B22D7D839F7}" destId="{B95C7013-0FC0-4A4D-AACE-66F282C8C602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0EF61B42-9C7E-4051-9353-0F8F65D9B729}" type="presOf" srcId="{EF45A855-7ABA-44C3-970E-46FD5C4C1EC6}" destId="{C0D2742E-AB8A-4BB6-952B-09786D4BDDDC}" srcOrd="1" destOrd="0" presId="urn:microsoft.com/office/officeart/2005/8/layout/target3"/>
    <dgm:cxn modelId="{4F0CCDCA-A336-49E5-962D-43D7B31EDD31}" type="presOf" srcId="{EF45A855-7ABA-44C3-970E-46FD5C4C1EC6}" destId="{CB3DE5E4-7609-400C-BBC8-9952C8CC1E3E}" srcOrd="0" destOrd="0" presId="urn:microsoft.com/office/officeart/2005/8/layout/target3"/>
    <dgm:cxn modelId="{6FC6F488-4E53-4A1B-8285-F6D3B8EB3A3D}" type="presOf" srcId="{F6740C84-FFC4-4C19-9149-5F5774B54BA0}" destId="{03FB03DB-DA77-4481-999E-0E03B05B4F8F}" srcOrd="0" destOrd="0" presId="urn:microsoft.com/office/officeart/2005/8/layout/target3"/>
    <dgm:cxn modelId="{29D1B968-4361-4F1C-BFE8-F5B6A6A679D4}" type="presOf" srcId="{A40345AC-7407-4C21-8FE2-9AD60A96D678}" destId="{0B76B16A-56D6-4661-8F68-011A1DEE0FDA}" srcOrd="1" destOrd="0" presId="urn:microsoft.com/office/officeart/2005/8/layout/target3"/>
    <dgm:cxn modelId="{C7A7B874-CEC5-450A-BD76-4BCD5B99C788}" type="presOf" srcId="{DD48610B-FBB8-49B6-8F7D-E36F279ABC71}" destId="{73693454-8058-4E8E-952A-B88822F2A142}" srcOrd="0" destOrd="0" presId="urn:microsoft.com/office/officeart/2005/8/layout/target3"/>
    <dgm:cxn modelId="{253B4E23-3B37-4632-9D25-F10E438E36AD}" type="presOf" srcId="{A40345AC-7407-4C21-8FE2-9AD60A96D678}" destId="{96EED6E8-1276-4307-B5FC-F59FBE36C9CD}" srcOrd="0" destOrd="0" presId="urn:microsoft.com/office/officeart/2005/8/layout/target3"/>
    <dgm:cxn modelId="{9C3A9234-9500-486A-9758-8EE40992CA07}" type="presOf" srcId="{D3EB95BA-B715-4FC6-AF94-BEC7ED97A356}" destId="{9D34CC72-C1C0-4526-91D2-325327C2CFBD}" srcOrd="0" destOrd="0" presId="urn:microsoft.com/office/officeart/2005/8/layout/target3"/>
    <dgm:cxn modelId="{E4598FF3-1A6E-435D-9DCC-A776572BE390}" type="presOf" srcId="{D3EB95BA-B715-4FC6-AF94-BEC7ED97A356}" destId="{B3BB53C1-EEA1-4606-89FE-999C077A8F8E}" srcOrd="1" destOrd="0" presId="urn:microsoft.com/office/officeart/2005/8/layout/target3"/>
    <dgm:cxn modelId="{0F8E2407-3B54-42C2-AAD7-8847249E5581}" type="presOf" srcId="{4CA27FBE-7CE2-40CD-9BB1-B5C9DCC52179}" destId="{B2D71379-9F57-4D44-BE87-4F351A17252F}" srcOrd="0" destOrd="0" presId="urn:microsoft.com/office/officeart/2005/8/layout/target3"/>
    <dgm:cxn modelId="{846D163B-3938-4737-804C-B56606E95525}" type="presOf" srcId="{4CA27FBE-7CE2-40CD-9BB1-B5C9DCC52179}" destId="{340D035F-E78F-43E2-84BB-D9AB11E21D4E}" srcOrd="1" destOrd="0" presId="urn:microsoft.com/office/officeart/2005/8/layout/target3"/>
    <dgm:cxn modelId="{551B7493-D441-4D1B-B995-A17CFE9CAF00}" type="presParOf" srcId="{73693454-8058-4E8E-952A-B88822F2A142}" destId="{34CAB995-59D2-43AF-8A7D-B2F2C0560BCC}" srcOrd="0" destOrd="0" presId="urn:microsoft.com/office/officeart/2005/8/layout/target3"/>
    <dgm:cxn modelId="{4A1CC1FB-2104-4BEA-85AD-B4DDA6E0AC1E}" type="presParOf" srcId="{73693454-8058-4E8E-952A-B88822F2A142}" destId="{B4F1CAD5-CB39-42CC-8C06-20916F758FBD}" srcOrd="1" destOrd="0" presId="urn:microsoft.com/office/officeart/2005/8/layout/target3"/>
    <dgm:cxn modelId="{92B2D83B-7BD5-4DE8-97DC-1A3FA8FFAF39}" type="presParOf" srcId="{73693454-8058-4E8E-952A-B88822F2A142}" destId="{CB3DE5E4-7609-400C-BBC8-9952C8CC1E3E}" srcOrd="2" destOrd="0" presId="urn:microsoft.com/office/officeart/2005/8/layout/target3"/>
    <dgm:cxn modelId="{E2DEB880-FD30-4D85-93FB-0B90BBD76004}" type="presParOf" srcId="{73693454-8058-4E8E-952A-B88822F2A142}" destId="{81A4BF60-A0BA-4C96-894C-FACEE081CF03}" srcOrd="3" destOrd="0" presId="urn:microsoft.com/office/officeart/2005/8/layout/target3"/>
    <dgm:cxn modelId="{DB59337E-0C40-46C5-8E91-D8A090819598}" type="presParOf" srcId="{73693454-8058-4E8E-952A-B88822F2A142}" destId="{79C88A93-B465-462D-A26B-AE3BCF72BDE1}" srcOrd="4" destOrd="0" presId="urn:microsoft.com/office/officeart/2005/8/layout/target3"/>
    <dgm:cxn modelId="{6714C29D-904A-4A7F-8719-4A00797695F5}" type="presParOf" srcId="{73693454-8058-4E8E-952A-B88822F2A142}" destId="{9D34CC72-C1C0-4526-91D2-325327C2CFBD}" srcOrd="5" destOrd="0" presId="urn:microsoft.com/office/officeart/2005/8/layout/target3"/>
    <dgm:cxn modelId="{9E863F7A-A5AC-47D8-B9A5-A792232DAE38}" type="presParOf" srcId="{73693454-8058-4E8E-952A-B88822F2A142}" destId="{8CA429DB-99A4-4AB8-A765-C8DA02ABAAD9}" srcOrd="6" destOrd="0" presId="urn:microsoft.com/office/officeart/2005/8/layout/target3"/>
    <dgm:cxn modelId="{FD0F5A1B-FE3B-469D-BDCD-4BD06863ED69}" type="presParOf" srcId="{73693454-8058-4E8E-952A-B88822F2A142}" destId="{CA280024-621D-4529-AB43-EE734988E1A3}" srcOrd="7" destOrd="0" presId="urn:microsoft.com/office/officeart/2005/8/layout/target3"/>
    <dgm:cxn modelId="{F59F105E-271E-4C26-B1B7-FC6D8709E371}" type="presParOf" srcId="{73693454-8058-4E8E-952A-B88822F2A142}" destId="{B2D71379-9F57-4D44-BE87-4F351A17252F}" srcOrd="8" destOrd="0" presId="urn:microsoft.com/office/officeart/2005/8/layout/target3"/>
    <dgm:cxn modelId="{A3D7EE27-51E6-430A-B5F7-B81706C792E8}" type="presParOf" srcId="{73693454-8058-4E8E-952A-B88822F2A142}" destId="{A4A1090E-B019-471D-9E5A-158EC02D7A1E}" srcOrd="9" destOrd="0" presId="urn:microsoft.com/office/officeart/2005/8/layout/target3"/>
    <dgm:cxn modelId="{AFDFBE62-547F-4A1F-A64D-C99C21575F25}" type="presParOf" srcId="{73693454-8058-4E8E-952A-B88822F2A142}" destId="{84CC51AF-A275-4291-A63C-FCF07732325B}" srcOrd="10" destOrd="0" presId="urn:microsoft.com/office/officeart/2005/8/layout/target3"/>
    <dgm:cxn modelId="{8379E402-BBE3-4E1C-ACAA-72301F90109B}" type="presParOf" srcId="{73693454-8058-4E8E-952A-B88822F2A142}" destId="{03FB03DB-DA77-4481-999E-0E03B05B4F8F}" srcOrd="11" destOrd="0" presId="urn:microsoft.com/office/officeart/2005/8/layout/target3"/>
    <dgm:cxn modelId="{0D1F2212-CDAF-4261-9D3A-36851885589E}" type="presParOf" srcId="{73693454-8058-4E8E-952A-B88822F2A142}" destId="{BD05F658-82DE-406A-893C-D409DC215805}" srcOrd="12" destOrd="0" presId="urn:microsoft.com/office/officeart/2005/8/layout/target3"/>
    <dgm:cxn modelId="{B0EB6E38-67CF-4BE1-8685-18500218EF9A}" type="presParOf" srcId="{73693454-8058-4E8E-952A-B88822F2A142}" destId="{95FD97C5-7823-4D5F-AC54-D2EF4A7865FC}" srcOrd="13" destOrd="0" presId="urn:microsoft.com/office/officeart/2005/8/layout/target3"/>
    <dgm:cxn modelId="{097175B4-DE6E-4F44-A731-EA0355AB80DF}" type="presParOf" srcId="{73693454-8058-4E8E-952A-B88822F2A142}" destId="{96EED6E8-1276-4307-B5FC-F59FBE36C9CD}" srcOrd="14" destOrd="0" presId="urn:microsoft.com/office/officeart/2005/8/layout/target3"/>
    <dgm:cxn modelId="{C0FF691B-F4E8-4454-829C-005BB11B89FC}" type="presParOf" srcId="{73693454-8058-4E8E-952A-B88822F2A142}" destId="{5C42406F-2045-4CEA-9677-E2C92F5D3D28}" srcOrd="15" destOrd="0" presId="urn:microsoft.com/office/officeart/2005/8/layout/target3"/>
    <dgm:cxn modelId="{535D197A-4658-476E-ABD4-EBFAA49FF3DF}" type="presParOf" srcId="{73693454-8058-4E8E-952A-B88822F2A142}" destId="{7CE1D833-06E6-464E-99A6-29965ADDA3AA}" srcOrd="16" destOrd="0" presId="urn:microsoft.com/office/officeart/2005/8/layout/target3"/>
    <dgm:cxn modelId="{4EF065D5-C76E-45AC-AF82-ECA73CA1260F}" type="presParOf" srcId="{73693454-8058-4E8E-952A-B88822F2A142}" destId="{86684E08-8F22-47B2-93A7-57E4ACCEB38A}" srcOrd="17" destOrd="0" presId="urn:microsoft.com/office/officeart/2005/8/layout/target3"/>
    <dgm:cxn modelId="{322423FB-49EF-4165-B396-6DA1D5913ED0}" type="presParOf" srcId="{73693454-8058-4E8E-952A-B88822F2A142}" destId="{C0D2742E-AB8A-4BB6-952B-09786D4BDDDC}" srcOrd="18" destOrd="0" presId="urn:microsoft.com/office/officeart/2005/8/layout/target3"/>
    <dgm:cxn modelId="{B65D4072-4FDA-4779-A766-52C0A3A4719C}" type="presParOf" srcId="{73693454-8058-4E8E-952A-B88822F2A142}" destId="{B3BB53C1-EEA1-4606-89FE-999C077A8F8E}" srcOrd="19" destOrd="0" presId="urn:microsoft.com/office/officeart/2005/8/layout/target3"/>
    <dgm:cxn modelId="{5BB1318F-BD80-4B27-8B1D-E52C7B772705}" type="presParOf" srcId="{73693454-8058-4E8E-952A-B88822F2A142}" destId="{340D035F-E78F-43E2-84BB-D9AB11E21D4E}" srcOrd="20" destOrd="0" presId="urn:microsoft.com/office/officeart/2005/8/layout/target3"/>
    <dgm:cxn modelId="{578D98A1-4907-40A2-A8D9-E9F91597B6FA}" type="presParOf" srcId="{73693454-8058-4E8E-952A-B88822F2A142}" destId="{1B7D852F-774D-4F69-BFCD-232D96B8007E}" srcOrd="21" destOrd="0" presId="urn:microsoft.com/office/officeart/2005/8/layout/target3"/>
    <dgm:cxn modelId="{08847AE6-1E5E-41ED-9CA7-54EBE90A8F4C}" type="presParOf" srcId="{73693454-8058-4E8E-952A-B88822F2A142}" destId="{0B76B16A-56D6-4661-8F68-011A1DEE0FDA}" srcOrd="22" destOrd="0" presId="urn:microsoft.com/office/officeart/2005/8/layout/target3"/>
    <dgm:cxn modelId="{A857D001-8C74-48D1-AC68-0D145E692DE7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Jana Pravá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VY_32_INOVACE_09_CLOTHES II.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CLOTHES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začátečníky, CLOTHES II.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964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285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725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454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511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593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060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5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892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701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838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5574D0-C170-4059-B1D3-8B323B6E8D22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92E5-5D8C-424D-BAB8-15CE8D254F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96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8389639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44522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387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22354"/>
            <a:ext cx="8229600" cy="1143000"/>
          </a:xfrm>
        </p:spPr>
        <p:txBody>
          <a:bodyPr/>
          <a:lstStyle/>
          <a:p>
            <a:r>
              <a:rPr lang="cs-CZ" dirty="0" smtClean="0"/>
              <a:t>CLOTHES II.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admin\AppData\Local\Microsoft\Windows\Temporary Internet Files\Content.IE5\6UI66O0T\MP9004394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715" y="2420888"/>
            <a:ext cx="5904656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407180" y="2060848"/>
            <a:ext cx="85196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KAT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2411760" y="2060848"/>
            <a:ext cx="851967" cy="523220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527545" y="1973922"/>
            <a:ext cx="90601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NICK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6476498" y="2013859"/>
            <a:ext cx="1008112" cy="523220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07904" y="1927839"/>
            <a:ext cx="88242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SAM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3707903" y="1958010"/>
            <a:ext cx="882421" cy="493049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65135" y="2013859"/>
            <a:ext cx="107593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ELLEN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5076056" y="2013859"/>
            <a:ext cx="1075936" cy="523220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6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WHOSE T-SHIRT IS THIS?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2" action="ppaction://hlinksldjump"/>
              </a:rPr>
              <a:t>It´s</a:t>
            </a:r>
            <a:r>
              <a:rPr lang="cs-CZ" dirty="0" smtClean="0">
                <a:hlinkClick r:id="rId2" action="ppaction://hlinksldjump"/>
              </a:rPr>
              <a:t>  </a:t>
            </a:r>
            <a:r>
              <a:rPr lang="cs-CZ" dirty="0" err="1" smtClean="0">
                <a:hlinkClick r:id="rId2" action="ppaction://hlinksldjump"/>
              </a:rPr>
              <a:t>Nick´s</a:t>
            </a:r>
            <a:r>
              <a:rPr lang="cs-CZ" dirty="0" smtClean="0">
                <a:hlinkClick r:id="rId2" action="ppaction://hlinksldjump"/>
              </a:rPr>
              <a:t> T-</a:t>
            </a:r>
            <a:r>
              <a:rPr lang="cs-CZ" dirty="0" err="1" smtClean="0">
                <a:hlinkClick r:id="rId2" action="ppaction://hlinksldjump"/>
              </a:rPr>
              <a:t>shirt</a:t>
            </a:r>
            <a:r>
              <a:rPr lang="cs-CZ" dirty="0" smtClean="0">
                <a:hlinkClick r:id="rId2" action="ppaction://hlinksldjump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3" action="ppaction://hlinksldjump"/>
              </a:rPr>
              <a:t>It´s</a:t>
            </a:r>
            <a:r>
              <a:rPr lang="cs-CZ" dirty="0" smtClean="0">
                <a:hlinkClick r:id="rId3" action="ppaction://hlinksldjump"/>
              </a:rPr>
              <a:t>  </a:t>
            </a:r>
            <a:r>
              <a:rPr lang="cs-CZ" dirty="0" err="1" smtClean="0">
                <a:hlinkClick r:id="rId3" action="ppaction://hlinksldjump"/>
              </a:rPr>
              <a:t>Kat´s</a:t>
            </a:r>
            <a:r>
              <a:rPr lang="cs-CZ" dirty="0" smtClean="0">
                <a:hlinkClick r:id="rId3" action="ppaction://hlinksldjump"/>
              </a:rPr>
              <a:t> T-</a:t>
            </a:r>
            <a:r>
              <a:rPr lang="cs-CZ" dirty="0" err="1" smtClean="0">
                <a:hlinkClick r:id="rId3" action="ppaction://hlinksldjump"/>
              </a:rPr>
              <a:t>shirt</a:t>
            </a:r>
            <a:r>
              <a:rPr lang="cs-CZ" dirty="0" smtClean="0">
                <a:hlinkClick r:id="rId3" action="ppaction://hlinksldjump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2" action="ppaction://hlinksldjump"/>
              </a:rPr>
              <a:t>It´s</a:t>
            </a:r>
            <a:r>
              <a:rPr lang="cs-CZ" dirty="0" smtClean="0">
                <a:hlinkClick r:id="rId2" action="ppaction://hlinksldjump"/>
              </a:rPr>
              <a:t>  </a:t>
            </a:r>
            <a:r>
              <a:rPr lang="cs-CZ" dirty="0" err="1" smtClean="0">
                <a:hlinkClick r:id="rId2" action="ppaction://hlinksldjump"/>
              </a:rPr>
              <a:t>Ellen´s</a:t>
            </a:r>
            <a:r>
              <a:rPr lang="cs-CZ" dirty="0" smtClean="0">
                <a:hlinkClick r:id="rId2" action="ppaction://hlinksldjump"/>
              </a:rPr>
              <a:t> T-</a:t>
            </a:r>
            <a:r>
              <a:rPr lang="cs-CZ" dirty="0" err="1" smtClean="0">
                <a:hlinkClick r:id="rId2" action="ppaction://hlinksldjump"/>
              </a:rPr>
              <a:t>shirt</a:t>
            </a:r>
            <a:r>
              <a:rPr lang="cs-CZ" dirty="0" smtClean="0">
                <a:hlinkClick r:id="rId2" action="ppaction://hlinksldjump"/>
              </a:rPr>
              <a:t>.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5" t="16635" r="74200" b="67568"/>
          <a:stretch/>
        </p:blipFill>
        <p:spPr bwMode="auto">
          <a:xfrm>
            <a:off x="5868144" y="2420888"/>
            <a:ext cx="1813068" cy="193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19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admin\AppData\Local\Microsoft\Windows\Temporary Internet Files\Content.IE5\HEAT1ZDX\MC90043437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79179"/>
            <a:ext cx="3644231" cy="340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2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admin\AppData\Local\Microsoft\Windows\Temporary Internet Files\Content.IE5\1L5MCCKN\MC90043440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2132856"/>
            <a:ext cx="3695908" cy="346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49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WHOSE SKIRT IS THIS?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2" action="ppaction://hlinksldjump"/>
              </a:rPr>
              <a:t>It´s</a:t>
            </a:r>
            <a:r>
              <a:rPr lang="cs-CZ" dirty="0" smtClean="0">
                <a:hlinkClick r:id="rId2" action="ppaction://hlinksldjump"/>
              </a:rPr>
              <a:t>  </a:t>
            </a:r>
            <a:r>
              <a:rPr lang="cs-CZ" dirty="0" err="1" smtClean="0">
                <a:hlinkClick r:id="rId2" action="ppaction://hlinksldjump"/>
              </a:rPr>
              <a:t>Kat´s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err="1" smtClean="0">
                <a:hlinkClick r:id="rId2" action="ppaction://hlinksldjump"/>
              </a:rPr>
              <a:t>skirt</a:t>
            </a:r>
            <a:r>
              <a:rPr lang="cs-CZ" dirty="0" smtClean="0">
                <a:hlinkClick r:id="rId2" action="ppaction://hlinksldjump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2" action="ppaction://hlinksldjump"/>
              </a:rPr>
              <a:t>It´s</a:t>
            </a:r>
            <a:r>
              <a:rPr lang="cs-CZ" dirty="0" smtClean="0">
                <a:hlinkClick r:id="rId2" action="ppaction://hlinksldjump"/>
              </a:rPr>
              <a:t>  </a:t>
            </a:r>
            <a:r>
              <a:rPr lang="cs-CZ" dirty="0" err="1" smtClean="0">
                <a:hlinkClick r:id="rId2" action="ppaction://hlinksldjump"/>
              </a:rPr>
              <a:t>Sam´s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err="1" smtClean="0">
                <a:hlinkClick r:id="rId2" action="ppaction://hlinksldjump"/>
              </a:rPr>
              <a:t>skirt</a:t>
            </a:r>
            <a:r>
              <a:rPr lang="cs-CZ" dirty="0" smtClean="0">
                <a:hlinkClick r:id="rId2" action="ppaction://hlinksldjump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3" action="ppaction://hlinksldjump"/>
              </a:rPr>
              <a:t>It´s</a:t>
            </a:r>
            <a:r>
              <a:rPr lang="cs-CZ" dirty="0" smtClean="0">
                <a:hlinkClick r:id="rId3" action="ppaction://hlinksldjump"/>
              </a:rPr>
              <a:t>  </a:t>
            </a:r>
            <a:r>
              <a:rPr lang="cs-CZ" dirty="0" err="1" smtClean="0">
                <a:hlinkClick r:id="rId3" action="ppaction://hlinksldjump"/>
              </a:rPr>
              <a:t>Ellen´s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err="1" smtClean="0">
                <a:hlinkClick r:id="rId3" action="ppaction://hlinksldjump"/>
              </a:rPr>
              <a:t>skirt</a:t>
            </a:r>
            <a:r>
              <a:rPr lang="cs-CZ" dirty="0" smtClean="0">
                <a:hlinkClick r:id="rId3" action="ppaction://hlinksldjump"/>
              </a:rPr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19" t="24400" r="30189" b="54487"/>
          <a:stretch/>
        </p:blipFill>
        <p:spPr bwMode="auto">
          <a:xfrm>
            <a:off x="6228184" y="2636912"/>
            <a:ext cx="1807688" cy="2491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855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admin\AppData\Local\Microsoft\Windows\Temporary Internet Files\Content.IE5\HEAT1ZDX\MC90043437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79179"/>
            <a:ext cx="3644231" cy="340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962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admin\AppData\Local\Microsoft\Windows\Temporary Internet Files\Content.IE5\1L5MCCKN\MC90043440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2132856"/>
            <a:ext cx="3695908" cy="346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86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Whose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2" action="ppaction://hlinksldjump"/>
              </a:rPr>
              <a:t>It´s</a:t>
            </a:r>
            <a:r>
              <a:rPr lang="cs-CZ" dirty="0" smtClean="0">
                <a:hlinkClick r:id="rId2" action="ppaction://hlinksldjump"/>
              </a:rPr>
              <a:t>  </a:t>
            </a:r>
            <a:r>
              <a:rPr lang="cs-CZ" dirty="0" err="1" smtClean="0">
                <a:hlinkClick r:id="rId2" action="ppaction://hlinksldjump"/>
              </a:rPr>
              <a:t>Nick´s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err="1" smtClean="0">
                <a:hlinkClick r:id="rId2" action="ppaction://hlinksldjump"/>
              </a:rPr>
              <a:t>jacket</a:t>
            </a:r>
            <a:r>
              <a:rPr lang="cs-CZ" dirty="0" smtClean="0">
                <a:hlinkClick r:id="rId2" action="ppaction://hlinksldjump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3" action="ppaction://hlinksldjump"/>
              </a:rPr>
              <a:t>It´s</a:t>
            </a:r>
            <a:r>
              <a:rPr lang="cs-CZ" dirty="0" smtClean="0">
                <a:hlinkClick r:id="rId3" action="ppaction://hlinksldjump"/>
              </a:rPr>
              <a:t>  </a:t>
            </a:r>
            <a:r>
              <a:rPr lang="cs-CZ" dirty="0" err="1" smtClean="0">
                <a:hlinkClick r:id="rId3" action="ppaction://hlinksldjump"/>
              </a:rPr>
              <a:t>Sam´s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err="1" smtClean="0">
                <a:hlinkClick r:id="rId3" action="ppaction://hlinksldjump"/>
              </a:rPr>
              <a:t>jacket</a:t>
            </a:r>
            <a:r>
              <a:rPr lang="cs-CZ" dirty="0" smtClean="0">
                <a:hlinkClick r:id="rId3" action="ppaction://hlinksldjump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hlinkClick r:id="rId3" action="ppaction://hlinksldjump"/>
              </a:rPr>
              <a:t>It´s</a:t>
            </a:r>
            <a:r>
              <a:rPr lang="cs-CZ" dirty="0" smtClean="0">
                <a:hlinkClick r:id="rId3" action="ppaction://hlinksldjump"/>
              </a:rPr>
              <a:t>  </a:t>
            </a:r>
            <a:r>
              <a:rPr lang="cs-CZ" dirty="0" err="1" smtClean="0">
                <a:hlinkClick r:id="rId3" action="ppaction://hlinksldjump"/>
              </a:rPr>
              <a:t>Kat´s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err="1" smtClean="0">
                <a:hlinkClick r:id="rId3" action="ppaction://hlinksldjump"/>
              </a:rPr>
              <a:t>jacket</a:t>
            </a:r>
            <a:r>
              <a:rPr lang="cs-CZ" dirty="0" smtClean="0">
                <a:hlinkClick r:id="rId3" action="ppaction://hlinksldjump"/>
              </a:rPr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30" t="12809" r="1372" b="66907"/>
          <a:stretch/>
        </p:blipFill>
        <p:spPr bwMode="auto">
          <a:xfrm>
            <a:off x="6223051" y="2618509"/>
            <a:ext cx="2408331" cy="2034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243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admin\AppData\Local\Microsoft\Windows\Temporary Internet Files\Content.IE5\HEAT1ZDX\MC90043437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79179"/>
            <a:ext cx="3644231" cy="340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37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admin\AppData\Local\Microsoft\Windows\Temporary Internet Files\Content.IE5\1L5MCCKN\MC900434409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2132856"/>
            <a:ext cx="3695908" cy="346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84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admin\AppData\Local\Microsoft\Windows\Temporary Internet Files\Content.IE5\W39GFBND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081" y="2636912"/>
            <a:ext cx="2354523" cy="314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95736" y="1124744"/>
            <a:ext cx="518457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 END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087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46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103</Words>
  <Application>Microsoft Office PowerPoint</Application>
  <PresentationFormat>Předvádění na obrazovce (4:3)</PresentationFormat>
  <Paragraphs>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CLOTHES II.</vt:lpstr>
      <vt:lpstr>WHOSE T-SHIRT IS THIS?</vt:lpstr>
      <vt:lpstr>Prezentace aplikace PowerPoint</vt:lpstr>
      <vt:lpstr>Prezentace aplikace PowerPoint</vt:lpstr>
      <vt:lpstr>WHOSE SKIRT IS THIS?</vt:lpstr>
      <vt:lpstr>Prezentace aplikace PowerPoint</vt:lpstr>
      <vt:lpstr>Prezentace aplikace PowerPoint</vt:lpstr>
      <vt:lpstr>Whose jacket is this?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 II.</dc:title>
  <dc:creator>admin</dc:creator>
  <cp:lastModifiedBy>Marketka</cp:lastModifiedBy>
  <cp:revision>10</cp:revision>
  <dcterms:created xsi:type="dcterms:W3CDTF">2012-02-05T08:57:28Z</dcterms:created>
  <dcterms:modified xsi:type="dcterms:W3CDTF">2012-09-23T07:08:15Z</dcterms:modified>
</cp:coreProperties>
</file>