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Mgr. Jana Pravá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VY_32_INOVACE_12_FOOD</a:t>
          </a:r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FOOD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tabuli, Angličtina pro začátečníky, FOOD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2006" custLinFactNeighborY="388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409C3B5C-0652-41BC-A829-67DB69AC593E}" type="presOf" srcId="{4CA27FBE-7CE2-40CD-9BB1-B5C9DCC52179}" destId="{B2D71379-9F57-4D44-BE87-4F351A17252F}" srcOrd="0" destOrd="0" presId="urn:microsoft.com/office/officeart/2005/8/layout/target3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266AE2CE-4C0E-40D1-9EE8-F3E18D3FACAB}" type="presOf" srcId="{F6740C84-FFC4-4C19-9149-5F5774B54BA0}" destId="{03FB03DB-DA77-4481-999E-0E03B05B4F8F}" srcOrd="0" destOrd="0" presId="urn:microsoft.com/office/officeart/2005/8/layout/target3"/>
    <dgm:cxn modelId="{CD4CCA17-7432-42A3-8B30-D0D12F23CC15}" type="presOf" srcId="{EF45A855-7ABA-44C3-970E-46FD5C4C1EC6}" destId="{C0D2742E-AB8A-4BB6-952B-09786D4BDDDC}" srcOrd="1" destOrd="0" presId="urn:microsoft.com/office/officeart/2005/8/layout/target3"/>
    <dgm:cxn modelId="{F464CFA4-40EC-45CB-8110-275265CAFA10}" type="presOf" srcId="{4CA27FBE-7CE2-40CD-9BB1-B5C9DCC52179}" destId="{340D035F-E78F-43E2-84BB-D9AB11E21D4E}" srcOrd="1" destOrd="0" presId="urn:microsoft.com/office/officeart/2005/8/layout/target3"/>
    <dgm:cxn modelId="{A7215457-2516-4758-806B-CBF37621A100}" type="presOf" srcId="{636D6FD4-7B81-456C-BB0A-6B22D7D839F7}" destId="{B95C7013-0FC0-4A4D-AACE-66F282C8C602}" srcOrd="1" destOrd="0" presId="urn:microsoft.com/office/officeart/2005/8/layout/target3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B7E2F3EB-7DFF-4741-A959-7307DE7CA8B5}" type="presOf" srcId="{A40345AC-7407-4C21-8FE2-9AD60A96D678}" destId="{0B76B16A-56D6-4661-8F68-011A1DEE0FDA}" srcOrd="1" destOrd="0" presId="urn:microsoft.com/office/officeart/2005/8/layout/target3"/>
    <dgm:cxn modelId="{556C0FA2-695A-41E7-9C02-E3762463BA3C}" type="presOf" srcId="{D3EB95BA-B715-4FC6-AF94-BEC7ED97A356}" destId="{9D34CC72-C1C0-4526-91D2-325327C2CFBD}" srcOrd="0" destOrd="0" presId="urn:microsoft.com/office/officeart/2005/8/layout/target3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293B2840-23CD-4EBA-80AE-5923EE2A9962}" type="presOf" srcId="{636D6FD4-7B81-456C-BB0A-6B22D7D839F7}" destId="{86684E08-8F22-47B2-93A7-57E4ACCEB38A}" srcOrd="0" destOrd="0" presId="urn:microsoft.com/office/officeart/2005/8/layout/target3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7153D5AC-547F-4985-BE7E-6D13A05E6C0F}" type="presOf" srcId="{EF45A855-7ABA-44C3-970E-46FD5C4C1EC6}" destId="{CB3DE5E4-7609-400C-BBC8-9952C8CC1E3E}" srcOrd="0" destOrd="0" presId="urn:microsoft.com/office/officeart/2005/8/layout/target3"/>
    <dgm:cxn modelId="{3CAC2446-CC9B-45DD-8935-8BE4AB33FDC0}" type="presOf" srcId="{DD48610B-FBB8-49B6-8F7D-E36F279ABC71}" destId="{73693454-8058-4E8E-952A-B88822F2A142}" srcOrd="0" destOrd="0" presId="urn:microsoft.com/office/officeart/2005/8/layout/target3"/>
    <dgm:cxn modelId="{34075625-0DF4-4C76-B983-386DC8521A2F}" type="presOf" srcId="{D3EB95BA-B715-4FC6-AF94-BEC7ED97A356}" destId="{B3BB53C1-EEA1-4606-89FE-999C077A8F8E}" srcOrd="1" destOrd="0" presId="urn:microsoft.com/office/officeart/2005/8/layout/target3"/>
    <dgm:cxn modelId="{F22572A0-51F0-4751-8018-C1B42E7E061F}" type="presOf" srcId="{F6740C84-FFC4-4C19-9149-5F5774B54BA0}" destId="{1B7D852F-774D-4F69-BFCD-232D96B8007E}" srcOrd="1" destOrd="0" presId="urn:microsoft.com/office/officeart/2005/8/layout/target3"/>
    <dgm:cxn modelId="{53EF287F-0909-4220-8298-2F5061EB7132}" type="presOf" srcId="{A40345AC-7407-4C21-8FE2-9AD60A96D678}" destId="{96EED6E8-1276-4307-B5FC-F59FBE36C9CD}" srcOrd="0" destOrd="0" presId="urn:microsoft.com/office/officeart/2005/8/layout/target3"/>
    <dgm:cxn modelId="{E98A5F73-3331-443F-861C-19827A657E3F}" type="presParOf" srcId="{73693454-8058-4E8E-952A-B88822F2A142}" destId="{34CAB995-59D2-43AF-8A7D-B2F2C0560BCC}" srcOrd="0" destOrd="0" presId="urn:microsoft.com/office/officeart/2005/8/layout/target3"/>
    <dgm:cxn modelId="{4D87068F-017C-4A1E-89C7-CA9D0DBD61EC}" type="presParOf" srcId="{73693454-8058-4E8E-952A-B88822F2A142}" destId="{B4F1CAD5-CB39-42CC-8C06-20916F758FBD}" srcOrd="1" destOrd="0" presId="urn:microsoft.com/office/officeart/2005/8/layout/target3"/>
    <dgm:cxn modelId="{D695FE34-76A9-4C14-8940-6998687314B5}" type="presParOf" srcId="{73693454-8058-4E8E-952A-B88822F2A142}" destId="{CB3DE5E4-7609-400C-BBC8-9952C8CC1E3E}" srcOrd="2" destOrd="0" presId="urn:microsoft.com/office/officeart/2005/8/layout/target3"/>
    <dgm:cxn modelId="{34C29412-B5D2-48B1-A8A1-1E2900DBDD13}" type="presParOf" srcId="{73693454-8058-4E8E-952A-B88822F2A142}" destId="{81A4BF60-A0BA-4C96-894C-FACEE081CF03}" srcOrd="3" destOrd="0" presId="urn:microsoft.com/office/officeart/2005/8/layout/target3"/>
    <dgm:cxn modelId="{D314B782-C718-49C1-9EDF-260397949C53}" type="presParOf" srcId="{73693454-8058-4E8E-952A-B88822F2A142}" destId="{79C88A93-B465-462D-A26B-AE3BCF72BDE1}" srcOrd="4" destOrd="0" presId="urn:microsoft.com/office/officeart/2005/8/layout/target3"/>
    <dgm:cxn modelId="{D7AAED7D-8EF2-4582-9568-3AD308D113B0}" type="presParOf" srcId="{73693454-8058-4E8E-952A-B88822F2A142}" destId="{9D34CC72-C1C0-4526-91D2-325327C2CFBD}" srcOrd="5" destOrd="0" presId="urn:microsoft.com/office/officeart/2005/8/layout/target3"/>
    <dgm:cxn modelId="{8CB38AAB-C039-44E1-A9F5-F41DAE8F5DAC}" type="presParOf" srcId="{73693454-8058-4E8E-952A-B88822F2A142}" destId="{8CA429DB-99A4-4AB8-A765-C8DA02ABAAD9}" srcOrd="6" destOrd="0" presId="urn:microsoft.com/office/officeart/2005/8/layout/target3"/>
    <dgm:cxn modelId="{F052F060-AF0E-46F7-B564-0766F6FB1B15}" type="presParOf" srcId="{73693454-8058-4E8E-952A-B88822F2A142}" destId="{CA280024-621D-4529-AB43-EE734988E1A3}" srcOrd="7" destOrd="0" presId="urn:microsoft.com/office/officeart/2005/8/layout/target3"/>
    <dgm:cxn modelId="{AEF66768-9F03-454F-A5FA-F3E006C71C7C}" type="presParOf" srcId="{73693454-8058-4E8E-952A-B88822F2A142}" destId="{B2D71379-9F57-4D44-BE87-4F351A17252F}" srcOrd="8" destOrd="0" presId="urn:microsoft.com/office/officeart/2005/8/layout/target3"/>
    <dgm:cxn modelId="{5D4AC284-DFC6-45FB-B728-80D942775631}" type="presParOf" srcId="{73693454-8058-4E8E-952A-B88822F2A142}" destId="{A4A1090E-B019-471D-9E5A-158EC02D7A1E}" srcOrd="9" destOrd="0" presId="urn:microsoft.com/office/officeart/2005/8/layout/target3"/>
    <dgm:cxn modelId="{45CC06D8-CF93-4189-96FA-721E816E3889}" type="presParOf" srcId="{73693454-8058-4E8E-952A-B88822F2A142}" destId="{84CC51AF-A275-4291-A63C-FCF07732325B}" srcOrd="10" destOrd="0" presId="urn:microsoft.com/office/officeart/2005/8/layout/target3"/>
    <dgm:cxn modelId="{EB9EDAED-ED08-4BED-8F40-042604DA4DD8}" type="presParOf" srcId="{73693454-8058-4E8E-952A-B88822F2A142}" destId="{03FB03DB-DA77-4481-999E-0E03B05B4F8F}" srcOrd="11" destOrd="0" presId="urn:microsoft.com/office/officeart/2005/8/layout/target3"/>
    <dgm:cxn modelId="{B5983F58-88C3-4FD4-BC42-132D38DBC995}" type="presParOf" srcId="{73693454-8058-4E8E-952A-B88822F2A142}" destId="{BD05F658-82DE-406A-893C-D409DC215805}" srcOrd="12" destOrd="0" presId="urn:microsoft.com/office/officeart/2005/8/layout/target3"/>
    <dgm:cxn modelId="{05FE0AC1-9E09-418F-B8E1-7CE6B3C74692}" type="presParOf" srcId="{73693454-8058-4E8E-952A-B88822F2A142}" destId="{95FD97C5-7823-4D5F-AC54-D2EF4A7865FC}" srcOrd="13" destOrd="0" presId="urn:microsoft.com/office/officeart/2005/8/layout/target3"/>
    <dgm:cxn modelId="{8330E204-1A64-4DAB-8F89-0A0F25AF7506}" type="presParOf" srcId="{73693454-8058-4E8E-952A-B88822F2A142}" destId="{96EED6E8-1276-4307-B5FC-F59FBE36C9CD}" srcOrd="14" destOrd="0" presId="urn:microsoft.com/office/officeart/2005/8/layout/target3"/>
    <dgm:cxn modelId="{2DCD0679-4DD5-4296-A181-680469407015}" type="presParOf" srcId="{73693454-8058-4E8E-952A-B88822F2A142}" destId="{5C42406F-2045-4CEA-9677-E2C92F5D3D28}" srcOrd="15" destOrd="0" presId="urn:microsoft.com/office/officeart/2005/8/layout/target3"/>
    <dgm:cxn modelId="{BCB76FAF-FA79-4AE5-88E9-2C05C6CF2104}" type="presParOf" srcId="{73693454-8058-4E8E-952A-B88822F2A142}" destId="{7CE1D833-06E6-464E-99A6-29965ADDA3AA}" srcOrd="16" destOrd="0" presId="urn:microsoft.com/office/officeart/2005/8/layout/target3"/>
    <dgm:cxn modelId="{9E1E7650-D517-4871-8FC4-96C06AD60F16}" type="presParOf" srcId="{73693454-8058-4E8E-952A-B88822F2A142}" destId="{86684E08-8F22-47B2-93A7-57E4ACCEB38A}" srcOrd="17" destOrd="0" presId="urn:microsoft.com/office/officeart/2005/8/layout/target3"/>
    <dgm:cxn modelId="{636FCED8-5A30-4BDE-941F-A1EC13D29DCF}" type="presParOf" srcId="{73693454-8058-4E8E-952A-B88822F2A142}" destId="{C0D2742E-AB8A-4BB6-952B-09786D4BDDDC}" srcOrd="18" destOrd="0" presId="urn:microsoft.com/office/officeart/2005/8/layout/target3"/>
    <dgm:cxn modelId="{90D6F506-1818-4BA1-AA02-4763C17C4A33}" type="presParOf" srcId="{73693454-8058-4E8E-952A-B88822F2A142}" destId="{B3BB53C1-EEA1-4606-89FE-999C077A8F8E}" srcOrd="19" destOrd="0" presId="urn:microsoft.com/office/officeart/2005/8/layout/target3"/>
    <dgm:cxn modelId="{1E664FD3-5451-4FC5-866D-3C2CCEB5EE18}" type="presParOf" srcId="{73693454-8058-4E8E-952A-B88822F2A142}" destId="{340D035F-E78F-43E2-84BB-D9AB11E21D4E}" srcOrd="20" destOrd="0" presId="urn:microsoft.com/office/officeart/2005/8/layout/target3"/>
    <dgm:cxn modelId="{AD70797D-77A0-4688-8491-F2A5704FBF80}" type="presParOf" srcId="{73693454-8058-4E8E-952A-B88822F2A142}" destId="{1B7D852F-774D-4F69-BFCD-232D96B8007E}" srcOrd="21" destOrd="0" presId="urn:microsoft.com/office/officeart/2005/8/layout/target3"/>
    <dgm:cxn modelId="{0AE00BAB-A726-4A2A-AE29-44A0CEF0449D}" type="presParOf" srcId="{73693454-8058-4E8E-952A-B88822F2A142}" destId="{0B76B16A-56D6-4661-8F68-011A1DEE0FDA}" srcOrd="22" destOrd="0" presId="urn:microsoft.com/office/officeart/2005/8/layout/target3"/>
    <dgm:cxn modelId="{A05E01FF-4530-4B1D-92F0-4CB033D78609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a MŠ Březno</a:t>
          </a:r>
          <a:endParaRPr lang="cs-CZ" sz="1600" kern="1200" dirty="0"/>
        </a:p>
      </dsp:txBody>
      <dsp:txXfrm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Jana Pravá</a:t>
          </a:r>
          <a:endParaRPr lang="cs-CZ" sz="16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VY_32_INOVACE_12_FOOD</a:t>
          </a:r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524000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FOOD</a:t>
          </a:r>
        </a:p>
      </dsp:txBody>
      <dsp:txXfrm>
        <a:off x="2032000" y="1524000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Anotace: Materiál k interaktivní tabuli, Angličtina pro začátečníky, FOOD</a:t>
          </a:r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4A62B-5595-468E-AB0D-E046A47289FC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23A21-9261-4B1B-BB29-8C7920E0E6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6163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4A62B-5595-468E-AB0D-E046A47289FC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23A21-9261-4B1B-BB29-8C7920E0E6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28490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4A62B-5595-468E-AB0D-E046A47289FC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23A21-9261-4B1B-BB29-8C7920E0E6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4600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4A62B-5595-468E-AB0D-E046A47289FC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23A21-9261-4B1B-BB29-8C7920E0E6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7481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4A62B-5595-468E-AB0D-E046A47289FC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23A21-9261-4B1B-BB29-8C7920E0E6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3963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4A62B-5595-468E-AB0D-E046A47289FC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23A21-9261-4B1B-BB29-8C7920E0E6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97037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4A62B-5595-468E-AB0D-E046A47289FC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23A21-9261-4B1B-BB29-8C7920E0E6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32625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4A62B-5595-468E-AB0D-E046A47289FC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23A21-9261-4B1B-BB29-8C7920E0E6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5009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4A62B-5595-468E-AB0D-E046A47289FC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23A21-9261-4B1B-BB29-8C7920E0E6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36500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4A62B-5595-468E-AB0D-E046A47289FC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23A21-9261-4B1B-BB29-8C7920E0E6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070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4A62B-5595-468E-AB0D-E046A47289FC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23A21-9261-4B1B-BB29-8C7920E0E6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96428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B4A62B-5595-468E-AB0D-E046A47289FC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23A21-9261-4B1B-BB29-8C7920E0E6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0321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jpeg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12" Type="http://schemas.openxmlformats.org/officeDocument/2006/relationships/image" Target="../media/image12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jpeg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12" Type="http://schemas.openxmlformats.org/officeDocument/2006/relationships/image" Target="../media/image12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25468831"/>
              </p:ext>
            </p:extLst>
          </p:nvPr>
        </p:nvGraphicFramePr>
        <p:xfrm>
          <a:off x="251520" y="836712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085184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0402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2">
                    <a:lumMod val="50000"/>
                  </a:schemeClr>
                </a:solidFill>
              </a:rPr>
              <a:t>FOOD</a:t>
            </a:r>
            <a:endParaRPr lang="cs-CZ" sz="7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6437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5926105" y="2030282"/>
            <a:ext cx="2966376" cy="4495062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269135" y="1887626"/>
            <a:ext cx="3301453" cy="463771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ZJISTI, CO CHYBÍ NA DRUHÉM STOLE A PODTRHNI SPRÁVNÁ SLOVA NA SEZNAMU.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065" name="Picture 17" descr="C:\Users\admin\AppData\Local\Microsoft\Windows\Temporary Internet Files\Content.IE5\M1CH2LV7\MM900283552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18784" y="3261384"/>
            <a:ext cx="762000" cy="73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admin\AppData\Local\Microsoft\Windows\Temporary Internet Files\Content.IE5\8LQW9GHZ\MC90044177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8445" y="2177816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admin\AppData\Local\Microsoft\Windows\Temporary Internet Files\Content.IE5\8LQW9GHZ\MC90044177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881682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admin\AppData\Local\Microsoft\Windows\Temporary Internet Files\Content.IE5\M1CH2LV7\MM90028355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8013" y="4459470"/>
            <a:ext cx="762000" cy="73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admin\AppData\Local\Microsoft\Windows\Temporary Internet Files\Content.IE5\M1CH2LV7\MM90028355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135" y="5025764"/>
            <a:ext cx="762000" cy="73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admin\AppData\Local\Microsoft\Windows\Temporary Internet Files\Content.IE5\M1CH2LV7\MM90028355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7784" y="2875737"/>
            <a:ext cx="762000" cy="73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admin\AppData\Local\Microsoft\Windows\Temporary Internet Files\Content.IE5\M1CH2LV7\MM90028355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4503" y="5608685"/>
            <a:ext cx="762000" cy="73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admin\AppData\Local\Microsoft\Windows\Temporary Internet Files\Content.IE5\M1CH2LV7\MM90028355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023" y="2855007"/>
            <a:ext cx="762000" cy="73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admin\AppData\Local\Microsoft\Windows\Temporary Internet Files\Content.IE5\M1CH2LV7\MM90028355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657" y="3589405"/>
            <a:ext cx="762000" cy="73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admin\AppData\Local\Microsoft\Windows\Temporary Internet Files\Content.IE5\6UI66O0T\MP9004254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241" y="3921322"/>
            <a:ext cx="1067229" cy="1067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admin\AppData\Local\Microsoft\Windows\Temporary Internet Files\Content.IE5\XVKCG29Z\MP90017794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446" y="4343932"/>
            <a:ext cx="1038125" cy="692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admin\AppData\Local\Microsoft\Windows\Temporary Internet Files\Content.IE5\PTHIYYVP\MC90044171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4233" y="4996197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admin\AppData\Local\Microsoft\Windows\Temporary Internet Files\Content.IE5\PTHIYYVP\MC90044171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8784" y="2030282"/>
            <a:ext cx="1191438" cy="1191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C:\Users\admin\AppData\Local\Microsoft\Windows\Temporary Internet Files\Content.IE5\W2SXHJ2Q\MC90023281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1860" y="5663732"/>
            <a:ext cx="1138728" cy="688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3" name="Picture 25" descr="C:\Users\admin\AppData\Local\Microsoft\Windows\Temporary Internet Files\Content.IE5\W2SXHJ2Q\MC90023281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6104" y="2177816"/>
            <a:ext cx="1272607" cy="768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C:\Users\admin\AppData\Local\Microsoft\Windows\Temporary Internet Files\Content.IE5\8LQW9GHZ\MC90041190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508" y="3159190"/>
            <a:ext cx="867430" cy="794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5" name="Picture 27" descr="C:\Users\admin\AppData\Local\Microsoft\Windows\Temporary Internet Files\Content.IE5\P8U0519J\MP90040524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963" y="2057941"/>
            <a:ext cx="1244345" cy="888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C:\Users\admin\AppData\Local\Microsoft\Windows\Temporary Internet Files\Content.IE5\P8U0519J\MP90040524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7552" y="4629485"/>
            <a:ext cx="1435038" cy="1025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7" name="Picture 29" descr="C:\Users\admin\AppData\Local\Microsoft\Windows\Temporary Internet Files\Content.IE5\1L5MCCKN\MP90043047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1348" y="3237333"/>
            <a:ext cx="850243" cy="850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8" name="Picture 30" descr="C:\Users\admin\AppData\Local\Microsoft\Windows\Temporary Internet Files\Content.IE5\1L5MCCKN\MP90043047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554" y="5705288"/>
            <a:ext cx="604938" cy="604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9" name="Picture 31" descr="C:\Users\admin\AppData\Local\Microsoft\Windows\Temporary Internet Files\Content.IE5\1L5MCCKN\MP900430470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7176" y="5178894"/>
            <a:ext cx="1163216" cy="1163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Svislý svitek 7"/>
          <p:cNvSpPr/>
          <p:nvPr/>
        </p:nvSpPr>
        <p:spPr>
          <a:xfrm>
            <a:off x="3592827" y="1887626"/>
            <a:ext cx="2448272" cy="4132410"/>
          </a:xfrm>
          <a:prstGeom prst="verticalScroll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FISH</a:t>
            </a:r>
          </a:p>
          <a:p>
            <a:pPr algn="ctr"/>
            <a:r>
              <a:rPr lang="cs-CZ" dirty="0" smtClean="0"/>
              <a:t>YOGHURT</a:t>
            </a:r>
          </a:p>
          <a:p>
            <a:pPr algn="ctr"/>
            <a:r>
              <a:rPr lang="cs-CZ" dirty="0" smtClean="0"/>
              <a:t>APPLE</a:t>
            </a:r>
          </a:p>
          <a:p>
            <a:pPr algn="ctr"/>
            <a:r>
              <a:rPr lang="cs-CZ" dirty="0" smtClean="0"/>
              <a:t>CHEESE</a:t>
            </a:r>
          </a:p>
          <a:p>
            <a:pPr algn="ctr"/>
            <a:r>
              <a:rPr lang="cs-CZ" dirty="0" smtClean="0"/>
              <a:t>BANANA</a:t>
            </a:r>
          </a:p>
          <a:p>
            <a:pPr algn="ctr"/>
            <a:r>
              <a:rPr lang="cs-CZ" dirty="0" smtClean="0"/>
              <a:t>POTATOES</a:t>
            </a:r>
          </a:p>
          <a:p>
            <a:pPr algn="ctr"/>
            <a:r>
              <a:rPr lang="cs-CZ" dirty="0" smtClean="0"/>
              <a:t>EGG</a:t>
            </a:r>
          </a:p>
          <a:p>
            <a:pPr algn="ctr"/>
            <a:r>
              <a:rPr lang="cs-CZ" dirty="0" smtClean="0"/>
              <a:t>CHOCOLATE</a:t>
            </a:r>
          </a:p>
          <a:p>
            <a:pPr algn="ctr"/>
            <a:r>
              <a:rPr lang="cs-CZ" dirty="0" smtClean="0"/>
              <a:t>CHICKEN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6170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Vyškrtej slova označující jídlo a ze zbylých písmen zjisti tajenku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DAPPLEOBURGERYEGGOBANANAYOGHURTULPIZZAICHIPSSALADKSAUSAGESEORANGEFIICECREAMSVEGETABLESS</a:t>
            </a:r>
          </a:p>
          <a:p>
            <a:endParaRPr lang="cs-CZ" dirty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3448314"/>
              </p:ext>
            </p:extLst>
          </p:nvPr>
        </p:nvGraphicFramePr>
        <p:xfrm>
          <a:off x="1619672" y="4437112"/>
          <a:ext cx="609600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4566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 10"/>
          <p:cNvSpPr/>
          <p:nvPr/>
        </p:nvSpPr>
        <p:spPr>
          <a:xfrm>
            <a:off x="5926105" y="2030282"/>
            <a:ext cx="2966376" cy="4495062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269135" y="1887626"/>
            <a:ext cx="3301453" cy="463771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ŘEŠENÍ - ZJISTI, CO CHYBÍ NA DRUHÉM STOLE A PODTRHNI SPRÁVNÁ SLOVA NA SEZNAMU.  - ŘEŠENÍ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065" name="Picture 17" descr="C:\Users\admin\AppData\Local\Microsoft\Windows\Temporary Internet Files\Content.IE5\M1CH2LV7\MM900283552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18784" y="3261384"/>
            <a:ext cx="762000" cy="73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admin\AppData\Local\Microsoft\Windows\Temporary Internet Files\Content.IE5\8LQW9GHZ\MC90044177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8445" y="2177816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admin\AppData\Local\Microsoft\Windows\Temporary Internet Files\Content.IE5\8LQW9GHZ\MC90044177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881682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admin\AppData\Local\Microsoft\Windows\Temporary Internet Files\Content.IE5\M1CH2LV7\MM90028355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8013" y="4459470"/>
            <a:ext cx="762000" cy="73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admin\AppData\Local\Microsoft\Windows\Temporary Internet Files\Content.IE5\M1CH2LV7\MM90028355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135" y="5025764"/>
            <a:ext cx="762000" cy="73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admin\AppData\Local\Microsoft\Windows\Temporary Internet Files\Content.IE5\M1CH2LV7\MM90028355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7784" y="2875737"/>
            <a:ext cx="762000" cy="73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admin\AppData\Local\Microsoft\Windows\Temporary Internet Files\Content.IE5\M1CH2LV7\MM90028355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4503" y="5608685"/>
            <a:ext cx="762000" cy="73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admin\AppData\Local\Microsoft\Windows\Temporary Internet Files\Content.IE5\M1CH2LV7\MM90028355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023" y="2855007"/>
            <a:ext cx="762000" cy="73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admin\AppData\Local\Microsoft\Windows\Temporary Internet Files\Content.IE5\M1CH2LV7\MM90028355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657" y="3589405"/>
            <a:ext cx="762000" cy="73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admin\AppData\Local\Microsoft\Windows\Temporary Internet Files\Content.IE5\6UI66O0T\MP9004254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241" y="3921322"/>
            <a:ext cx="1067229" cy="1067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admin\AppData\Local\Microsoft\Windows\Temporary Internet Files\Content.IE5\XVKCG29Z\MP90017794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446" y="4343932"/>
            <a:ext cx="1038125" cy="692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admin\AppData\Local\Microsoft\Windows\Temporary Internet Files\Content.IE5\PTHIYYVP\MC90044171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4233" y="4996197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admin\AppData\Local\Microsoft\Windows\Temporary Internet Files\Content.IE5\PTHIYYVP\MC90044171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8784" y="2030282"/>
            <a:ext cx="1191438" cy="1191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C:\Users\admin\AppData\Local\Microsoft\Windows\Temporary Internet Files\Content.IE5\W2SXHJ2Q\MC90023281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1860" y="5663732"/>
            <a:ext cx="1138728" cy="688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3" name="Picture 25" descr="C:\Users\admin\AppData\Local\Microsoft\Windows\Temporary Internet Files\Content.IE5\W2SXHJ2Q\MC90023281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6104" y="2177816"/>
            <a:ext cx="1272607" cy="768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C:\Users\admin\AppData\Local\Microsoft\Windows\Temporary Internet Files\Content.IE5\8LQW9GHZ\MC90041190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508" y="3159190"/>
            <a:ext cx="867430" cy="794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5" name="Picture 27" descr="C:\Users\admin\AppData\Local\Microsoft\Windows\Temporary Internet Files\Content.IE5\P8U0519J\MP90040524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963" y="2057941"/>
            <a:ext cx="1244345" cy="888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C:\Users\admin\AppData\Local\Microsoft\Windows\Temporary Internet Files\Content.IE5\P8U0519J\MP90040524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7552" y="4629485"/>
            <a:ext cx="1435038" cy="1025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7" name="Picture 29" descr="C:\Users\admin\AppData\Local\Microsoft\Windows\Temporary Internet Files\Content.IE5\1L5MCCKN\MP90043047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1348" y="3237333"/>
            <a:ext cx="850243" cy="850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8" name="Picture 30" descr="C:\Users\admin\AppData\Local\Microsoft\Windows\Temporary Internet Files\Content.IE5\1L5MCCKN\MP90043047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554" y="5705288"/>
            <a:ext cx="604938" cy="604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9" name="Picture 31" descr="C:\Users\admin\AppData\Local\Microsoft\Windows\Temporary Internet Files\Content.IE5\1L5MCCKN\MP900430470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7176" y="5178894"/>
            <a:ext cx="1163216" cy="1163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Svislý svitek 7"/>
          <p:cNvSpPr/>
          <p:nvPr/>
        </p:nvSpPr>
        <p:spPr>
          <a:xfrm>
            <a:off x="3592827" y="1887626"/>
            <a:ext cx="2448272" cy="4132410"/>
          </a:xfrm>
          <a:prstGeom prst="verticalScroll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FISH</a:t>
            </a:r>
          </a:p>
          <a:p>
            <a:pPr algn="ctr"/>
            <a:r>
              <a:rPr lang="cs-CZ" dirty="0" smtClean="0"/>
              <a:t>YOGHURT</a:t>
            </a:r>
          </a:p>
          <a:p>
            <a:pPr algn="ctr"/>
            <a:r>
              <a:rPr lang="cs-CZ" dirty="0" smtClean="0"/>
              <a:t>APPLE</a:t>
            </a:r>
          </a:p>
          <a:p>
            <a:pPr algn="ctr"/>
            <a:r>
              <a:rPr lang="cs-CZ" dirty="0" smtClean="0"/>
              <a:t>CHEESE</a:t>
            </a:r>
          </a:p>
          <a:p>
            <a:pPr algn="ctr"/>
            <a:r>
              <a:rPr lang="cs-CZ" dirty="0" smtClean="0"/>
              <a:t>BANANA</a:t>
            </a:r>
          </a:p>
          <a:p>
            <a:pPr algn="ctr"/>
            <a:r>
              <a:rPr lang="cs-CZ" dirty="0" smtClean="0"/>
              <a:t>POTATOES</a:t>
            </a:r>
          </a:p>
          <a:p>
            <a:pPr algn="ctr"/>
            <a:r>
              <a:rPr lang="cs-CZ" dirty="0" smtClean="0"/>
              <a:t>EGG</a:t>
            </a:r>
          </a:p>
          <a:p>
            <a:pPr algn="ctr"/>
            <a:r>
              <a:rPr lang="cs-CZ" dirty="0" smtClean="0"/>
              <a:t>CHOCOLATE</a:t>
            </a:r>
          </a:p>
          <a:p>
            <a:pPr algn="ctr"/>
            <a:r>
              <a:rPr lang="cs-CZ" dirty="0" smtClean="0"/>
              <a:t>CHICKEN</a:t>
            </a:r>
          </a:p>
          <a:p>
            <a:pPr algn="ctr"/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4355976" y="3159190"/>
            <a:ext cx="100811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355976" y="3429000"/>
            <a:ext cx="864096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355976" y="4277813"/>
            <a:ext cx="1008112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456923" y="4589988"/>
            <a:ext cx="720080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211960" y="4826182"/>
            <a:ext cx="1152128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640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ŘEŠENÍ - Vyškrtej slova označující jídlo a ze zbylých písmen zjisti tajenku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APPLE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BURGER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EGG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BANANAYOGHURT</a:t>
            </a:r>
            <a:r>
              <a:rPr lang="cs-CZ" dirty="0" smtClean="0">
                <a:solidFill>
                  <a:srgbClr val="FF0000"/>
                </a:solidFill>
              </a:rPr>
              <a:t>UL</a:t>
            </a:r>
            <a:r>
              <a:rPr lang="cs-CZ" dirty="0" smtClean="0"/>
              <a:t>PIZZA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CHIPSSALAD</a:t>
            </a:r>
            <a:r>
              <a:rPr lang="cs-CZ" dirty="0" smtClean="0">
                <a:solidFill>
                  <a:srgbClr val="FF0000"/>
                </a:solidFill>
              </a:rPr>
              <a:t>K</a:t>
            </a:r>
            <a:r>
              <a:rPr lang="cs-CZ" dirty="0" smtClean="0"/>
              <a:t>SAUSAGES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ORANGE</a:t>
            </a:r>
            <a:r>
              <a:rPr lang="cs-CZ" dirty="0" smtClean="0">
                <a:solidFill>
                  <a:srgbClr val="FF0000"/>
                </a:solidFill>
              </a:rPr>
              <a:t>FI</a:t>
            </a:r>
            <a:r>
              <a:rPr lang="cs-CZ" dirty="0" smtClean="0"/>
              <a:t>ICE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CREAM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VEGETABLES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2064119"/>
              </p:ext>
            </p:extLst>
          </p:nvPr>
        </p:nvGraphicFramePr>
        <p:xfrm>
          <a:off x="1619672" y="4437112"/>
          <a:ext cx="609600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  <a:gridCol w="43542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7681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/>
              <a:t>Ilustrace: www.office.microsoft.com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880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133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FOOD</vt:lpstr>
      <vt:lpstr>ZJISTI, CO CHYBÍ NA DRUHÉM STOLE A PODTRHNI SPRÁVNÁ SLOVA NA SEZNAMU.</vt:lpstr>
      <vt:lpstr>Vyškrtej slova označující jídlo a ze zbylých písmen zjisti tajenku.</vt:lpstr>
      <vt:lpstr>ŘEŠENÍ - ZJISTI, CO CHYBÍ NA DRUHÉM STOLE A PODTRHNI SPRÁVNÁ SLOVA NA SEZNAMU.  - ŘEŠENÍ</vt:lpstr>
      <vt:lpstr>ŘEŠENÍ - Vyškrtej slova označující jídlo a ze zbylých písmen zjisti tajenku.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FOOD</dc:title>
  <dc:creator>admin</dc:creator>
  <cp:lastModifiedBy>Marketka</cp:lastModifiedBy>
  <cp:revision>10</cp:revision>
  <dcterms:created xsi:type="dcterms:W3CDTF">2012-02-19T09:03:31Z</dcterms:created>
  <dcterms:modified xsi:type="dcterms:W3CDTF">2012-08-25T16:10:23Z</dcterms:modified>
</cp:coreProperties>
</file>