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VY_32_INOVACE_14_HRA SE SLOVÍČKY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HRA SE SLOVÍČKY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HRA SE SLOVÍČKY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DD934B7F-6220-46FB-9F3A-3A9CA6474BA1}" type="presOf" srcId="{EF45A855-7ABA-44C3-970E-46FD5C4C1EC6}" destId="{CB3DE5E4-7609-400C-BBC8-9952C8CC1E3E}" srcOrd="0" destOrd="0" presId="urn:microsoft.com/office/officeart/2005/8/layout/target3"/>
    <dgm:cxn modelId="{31A72AF0-E497-4566-94EE-4FE950EC6FAE}" type="presOf" srcId="{D3EB95BA-B715-4FC6-AF94-BEC7ED97A356}" destId="{B3BB53C1-EEA1-4606-89FE-999C077A8F8E}" srcOrd="1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580086A9-1313-47C0-94EB-47AA22DE4DD9}" type="presOf" srcId="{636D6FD4-7B81-456C-BB0A-6B22D7D839F7}" destId="{86684E08-8F22-47B2-93A7-57E4ACCEB38A}" srcOrd="0" destOrd="0" presId="urn:microsoft.com/office/officeart/2005/8/layout/target3"/>
    <dgm:cxn modelId="{A984DFFC-F8AB-40C8-954D-0C23C79B6D04}" type="presOf" srcId="{A40345AC-7407-4C21-8FE2-9AD60A96D678}" destId="{96EED6E8-1276-4307-B5FC-F59FBE36C9CD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32DBB320-8998-46DC-B083-6055D8AAB887}" type="presOf" srcId="{EF45A855-7ABA-44C3-970E-46FD5C4C1EC6}" destId="{C0D2742E-AB8A-4BB6-952B-09786D4BDDDC}" srcOrd="1" destOrd="0" presId="urn:microsoft.com/office/officeart/2005/8/layout/target3"/>
    <dgm:cxn modelId="{07E648F8-3351-45AC-87E4-E6D0391A8684}" type="presOf" srcId="{F6740C84-FFC4-4C19-9149-5F5774B54BA0}" destId="{1B7D852F-774D-4F69-BFCD-232D96B8007E}" srcOrd="1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99C2B9C5-F802-4C0A-A7BA-8307DF19753A}" type="presOf" srcId="{DD48610B-FBB8-49B6-8F7D-E36F279ABC71}" destId="{73693454-8058-4E8E-952A-B88822F2A142}" srcOrd="0" destOrd="0" presId="urn:microsoft.com/office/officeart/2005/8/layout/target3"/>
    <dgm:cxn modelId="{04F422B7-2F5D-4939-A75D-44B937C34FC5}" type="presOf" srcId="{636D6FD4-7B81-456C-BB0A-6B22D7D839F7}" destId="{B95C7013-0FC0-4A4D-AACE-66F282C8C602}" srcOrd="1" destOrd="0" presId="urn:microsoft.com/office/officeart/2005/8/layout/target3"/>
    <dgm:cxn modelId="{D41FA759-9211-4613-9EA9-0B5298FF6011}" type="presOf" srcId="{F6740C84-FFC4-4C19-9149-5F5774B54BA0}" destId="{03FB03DB-DA77-4481-999E-0E03B05B4F8F}" srcOrd="0" destOrd="0" presId="urn:microsoft.com/office/officeart/2005/8/layout/target3"/>
    <dgm:cxn modelId="{04EA2367-8E1C-4150-B3BB-CBCDD851FB68}" type="presOf" srcId="{4CA27FBE-7CE2-40CD-9BB1-B5C9DCC52179}" destId="{B2D71379-9F57-4D44-BE87-4F351A17252F}" srcOrd="0" destOrd="0" presId="urn:microsoft.com/office/officeart/2005/8/layout/target3"/>
    <dgm:cxn modelId="{6063D8ED-71C1-4160-8DB7-0372D7CFD1C6}" type="presOf" srcId="{4CA27FBE-7CE2-40CD-9BB1-B5C9DCC52179}" destId="{340D035F-E78F-43E2-84BB-D9AB11E21D4E}" srcOrd="1" destOrd="0" presId="urn:microsoft.com/office/officeart/2005/8/layout/target3"/>
    <dgm:cxn modelId="{987C7833-AFA2-4B5D-AE9E-3B0EA8858273}" type="presOf" srcId="{D3EB95BA-B715-4FC6-AF94-BEC7ED97A356}" destId="{9D34CC72-C1C0-4526-91D2-325327C2CFBD}" srcOrd="0" destOrd="0" presId="urn:microsoft.com/office/officeart/2005/8/layout/target3"/>
    <dgm:cxn modelId="{BFD5BE6C-3493-4948-98F1-E923864AE43C}" type="presOf" srcId="{A40345AC-7407-4C21-8FE2-9AD60A96D678}" destId="{0B76B16A-56D6-4661-8F68-011A1DEE0FDA}" srcOrd="1" destOrd="0" presId="urn:microsoft.com/office/officeart/2005/8/layout/target3"/>
    <dgm:cxn modelId="{69722EF5-7342-45A7-98D6-E90A09C0D0B6}" type="presParOf" srcId="{73693454-8058-4E8E-952A-B88822F2A142}" destId="{34CAB995-59D2-43AF-8A7D-B2F2C0560BCC}" srcOrd="0" destOrd="0" presId="urn:microsoft.com/office/officeart/2005/8/layout/target3"/>
    <dgm:cxn modelId="{0AD40F67-5DD4-4A6D-9126-96A3B214C67E}" type="presParOf" srcId="{73693454-8058-4E8E-952A-B88822F2A142}" destId="{B4F1CAD5-CB39-42CC-8C06-20916F758FBD}" srcOrd="1" destOrd="0" presId="urn:microsoft.com/office/officeart/2005/8/layout/target3"/>
    <dgm:cxn modelId="{86E7340B-19A0-4472-AF03-ABBF0602C2B4}" type="presParOf" srcId="{73693454-8058-4E8E-952A-B88822F2A142}" destId="{CB3DE5E4-7609-400C-BBC8-9952C8CC1E3E}" srcOrd="2" destOrd="0" presId="urn:microsoft.com/office/officeart/2005/8/layout/target3"/>
    <dgm:cxn modelId="{91CE13FE-951A-44D6-8FB3-13D9EC78F780}" type="presParOf" srcId="{73693454-8058-4E8E-952A-B88822F2A142}" destId="{81A4BF60-A0BA-4C96-894C-FACEE081CF03}" srcOrd="3" destOrd="0" presId="urn:microsoft.com/office/officeart/2005/8/layout/target3"/>
    <dgm:cxn modelId="{38E0BDA7-512B-4F0F-962E-92E541015751}" type="presParOf" srcId="{73693454-8058-4E8E-952A-B88822F2A142}" destId="{79C88A93-B465-462D-A26B-AE3BCF72BDE1}" srcOrd="4" destOrd="0" presId="urn:microsoft.com/office/officeart/2005/8/layout/target3"/>
    <dgm:cxn modelId="{F1FC44BC-E468-465C-9252-8449EC4C665A}" type="presParOf" srcId="{73693454-8058-4E8E-952A-B88822F2A142}" destId="{9D34CC72-C1C0-4526-91D2-325327C2CFBD}" srcOrd="5" destOrd="0" presId="urn:microsoft.com/office/officeart/2005/8/layout/target3"/>
    <dgm:cxn modelId="{A5DED1A3-BE4A-40C1-B59E-423B5F751A60}" type="presParOf" srcId="{73693454-8058-4E8E-952A-B88822F2A142}" destId="{8CA429DB-99A4-4AB8-A765-C8DA02ABAAD9}" srcOrd="6" destOrd="0" presId="urn:microsoft.com/office/officeart/2005/8/layout/target3"/>
    <dgm:cxn modelId="{ED54E7E4-8C3A-4B14-A373-C02987EF2C90}" type="presParOf" srcId="{73693454-8058-4E8E-952A-B88822F2A142}" destId="{CA280024-621D-4529-AB43-EE734988E1A3}" srcOrd="7" destOrd="0" presId="urn:microsoft.com/office/officeart/2005/8/layout/target3"/>
    <dgm:cxn modelId="{8717E961-F4C9-40E2-8F0C-0983824EB8DE}" type="presParOf" srcId="{73693454-8058-4E8E-952A-B88822F2A142}" destId="{B2D71379-9F57-4D44-BE87-4F351A17252F}" srcOrd="8" destOrd="0" presId="urn:microsoft.com/office/officeart/2005/8/layout/target3"/>
    <dgm:cxn modelId="{2E94D106-30CB-4979-B0F9-E3F55E89CFD0}" type="presParOf" srcId="{73693454-8058-4E8E-952A-B88822F2A142}" destId="{A4A1090E-B019-471D-9E5A-158EC02D7A1E}" srcOrd="9" destOrd="0" presId="urn:microsoft.com/office/officeart/2005/8/layout/target3"/>
    <dgm:cxn modelId="{FA4584A7-AEC7-4787-828D-46DE9EDCAA08}" type="presParOf" srcId="{73693454-8058-4E8E-952A-B88822F2A142}" destId="{84CC51AF-A275-4291-A63C-FCF07732325B}" srcOrd="10" destOrd="0" presId="urn:microsoft.com/office/officeart/2005/8/layout/target3"/>
    <dgm:cxn modelId="{A1475EEB-1DB3-4F72-B8B9-3DAAE21BF9FC}" type="presParOf" srcId="{73693454-8058-4E8E-952A-B88822F2A142}" destId="{03FB03DB-DA77-4481-999E-0E03B05B4F8F}" srcOrd="11" destOrd="0" presId="urn:microsoft.com/office/officeart/2005/8/layout/target3"/>
    <dgm:cxn modelId="{B5A917CB-6EF7-4105-A4D7-81684763585D}" type="presParOf" srcId="{73693454-8058-4E8E-952A-B88822F2A142}" destId="{BD05F658-82DE-406A-893C-D409DC215805}" srcOrd="12" destOrd="0" presId="urn:microsoft.com/office/officeart/2005/8/layout/target3"/>
    <dgm:cxn modelId="{CFCF823C-BA56-4D3F-A3B7-BDEEEE09643B}" type="presParOf" srcId="{73693454-8058-4E8E-952A-B88822F2A142}" destId="{95FD97C5-7823-4D5F-AC54-D2EF4A7865FC}" srcOrd="13" destOrd="0" presId="urn:microsoft.com/office/officeart/2005/8/layout/target3"/>
    <dgm:cxn modelId="{25C9F28B-C3BF-4CA0-BD10-B1EA29E14CD9}" type="presParOf" srcId="{73693454-8058-4E8E-952A-B88822F2A142}" destId="{96EED6E8-1276-4307-B5FC-F59FBE36C9CD}" srcOrd="14" destOrd="0" presId="urn:microsoft.com/office/officeart/2005/8/layout/target3"/>
    <dgm:cxn modelId="{C15D262B-595F-49CB-ABAC-6C5E189C8D32}" type="presParOf" srcId="{73693454-8058-4E8E-952A-B88822F2A142}" destId="{5C42406F-2045-4CEA-9677-E2C92F5D3D28}" srcOrd="15" destOrd="0" presId="urn:microsoft.com/office/officeart/2005/8/layout/target3"/>
    <dgm:cxn modelId="{6797EB17-23EA-4E2E-94A9-D1628BA8ED9A}" type="presParOf" srcId="{73693454-8058-4E8E-952A-B88822F2A142}" destId="{7CE1D833-06E6-464E-99A6-29965ADDA3AA}" srcOrd="16" destOrd="0" presId="urn:microsoft.com/office/officeart/2005/8/layout/target3"/>
    <dgm:cxn modelId="{F5B7DB65-9448-4CC4-BB7E-6484C6C0D7E5}" type="presParOf" srcId="{73693454-8058-4E8E-952A-B88822F2A142}" destId="{86684E08-8F22-47B2-93A7-57E4ACCEB38A}" srcOrd="17" destOrd="0" presId="urn:microsoft.com/office/officeart/2005/8/layout/target3"/>
    <dgm:cxn modelId="{650CB509-D03A-47A7-80F9-EEEEAC2D6DDB}" type="presParOf" srcId="{73693454-8058-4E8E-952A-B88822F2A142}" destId="{C0D2742E-AB8A-4BB6-952B-09786D4BDDDC}" srcOrd="18" destOrd="0" presId="urn:microsoft.com/office/officeart/2005/8/layout/target3"/>
    <dgm:cxn modelId="{1FFAFEE1-0E5D-428D-B5C9-F0937CFF2FA3}" type="presParOf" srcId="{73693454-8058-4E8E-952A-B88822F2A142}" destId="{B3BB53C1-EEA1-4606-89FE-999C077A8F8E}" srcOrd="19" destOrd="0" presId="urn:microsoft.com/office/officeart/2005/8/layout/target3"/>
    <dgm:cxn modelId="{01891BFA-2935-4DE3-BDCC-E1494131B267}" type="presParOf" srcId="{73693454-8058-4E8E-952A-B88822F2A142}" destId="{340D035F-E78F-43E2-84BB-D9AB11E21D4E}" srcOrd="20" destOrd="0" presId="urn:microsoft.com/office/officeart/2005/8/layout/target3"/>
    <dgm:cxn modelId="{DA929C6A-ABCE-4267-98A4-9E5DAE835B7B}" type="presParOf" srcId="{73693454-8058-4E8E-952A-B88822F2A142}" destId="{1B7D852F-774D-4F69-BFCD-232D96B8007E}" srcOrd="21" destOrd="0" presId="urn:microsoft.com/office/officeart/2005/8/layout/target3"/>
    <dgm:cxn modelId="{737D174F-3822-426F-9D4B-CE7F231A9952}" type="presParOf" srcId="{73693454-8058-4E8E-952A-B88822F2A142}" destId="{0B76B16A-56D6-4661-8F68-011A1DEE0FDA}" srcOrd="22" destOrd="0" presId="urn:microsoft.com/office/officeart/2005/8/layout/target3"/>
    <dgm:cxn modelId="{EC95E434-275F-4672-A2E7-46E2BF96B268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Jana Pravá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VY_32_INOVACE_14_HRA SE SLOVÍČKY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HRA SE SLOVÍČKY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začátečníky, HRA SE SLOVÍČKY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555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34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189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334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526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91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573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809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037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666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003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B7042-39D0-441A-942D-7E695EB6B61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AFA47-37E0-447E-AC2A-E24C5CDC3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149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wmf"/><Relationship Id="rId7" Type="http://schemas.openxmlformats.org/officeDocument/2006/relationships/image" Target="../media/image14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11" Type="http://schemas.openxmlformats.org/officeDocument/2006/relationships/image" Target="../media/image4.wmf"/><Relationship Id="rId5" Type="http://schemas.openxmlformats.org/officeDocument/2006/relationships/image" Target="../media/image8.jpeg"/><Relationship Id="rId10" Type="http://schemas.openxmlformats.org/officeDocument/2006/relationships/image" Target="../media/image9.wmf"/><Relationship Id="rId4" Type="http://schemas.openxmlformats.org/officeDocument/2006/relationships/image" Target="../media/image7.wmf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12" Type="http://schemas.openxmlformats.org/officeDocument/2006/relationships/image" Target="../media/image1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4.jpeg"/><Relationship Id="rId5" Type="http://schemas.openxmlformats.org/officeDocument/2006/relationships/image" Target="../media/image5.png"/><Relationship Id="rId10" Type="http://schemas.openxmlformats.org/officeDocument/2006/relationships/image" Target="../media/image13.jpeg"/><Relationship Id="rId4" Type="http://schemas.openxmlformats.org/officeDocument/2006/relationships/image" Target="../media/image16.png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7147633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949280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899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HRY SE SLOVÍČKY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518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Méďa, kocour </a:t>
            </a:r>
            <a:r>
              <a:rPr lang="cs-CZ" dirty="0"/>
              <a:t>a</a:t>
            </a:r>
            <a:r>
              <a:rPr lang="cs-CZ" dirty="0" smtClean="0"/>
              <a:t> králík měli najít tyto obrázky: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BALL, GIRL, TREE, BOOK, MOUSE, GLASSES,  SHOES, FISH, EGG, LION, UMBRELLA, CHAIR</a:t>
            </a:r>
          </a:p>
          <a:p>
            <a:pPr marL="0" indent="0" algn="ctr">
              <a:buNone/>
            </a:pPr>
            <a:r>
              <a:rPr lang="cs-CZ" sz="4800" dirty="0" smtClean="0"/>
              <a:t>Zjisti, které obrázky zvířátkům chybí</a:t>
            </a:r>
            <a:r>
              <a:rPr lang="cs-CZ" sz="5200" dirty="0" smtClean="0"/>
              <a:t>.</a:t>
            </a:r>
            <a:endParaRPr lang="cs-CZ" sz="5200" b="1" dirty="0"/>
          </a:p>
        </p:txBody>
      </p:sp>
    </p:spTree>
    <p:extLst>
      <p:ext uri="{BB962C8B-B14F-4D97-AF65-F5344CB8AC3E}">
        <p14:creationId xmlns:p14="http://schemas.microsoft.com/office/powerpoint/2010/main" val="3337571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6UI66O0T\MC9003563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86" y="420866"/>
            <a:ext cx="1650492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3739" y="299789"/>
            <a:ext cx="8229600" cy="2218259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           BALL, GIRL, TREE, BOOK, MOUSE,    </a:t>
            </a:r>
            <a:b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36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            GLASSES,  SHOES, FISH, EGG, LION, UMBRELLA, CHAIR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</a:br>
            <a:endParaRPr lang="cs-CZ" dirty="0"/>
          </a:p>
        </p:txBody>
      </p:sp>
      <p:pic>
        <p:nvPicPr>
          <p:cNvPr id="1027" name="Picture 3" descr="C:\Program Files (x86)\Microsoft Office\MEDIA\CAGCAT10\j0299763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3718" y="4110638"/>
            <a:ext cx="913943" cy="75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6UI66O0T\MC9004406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033" y="2237779"/>
            <a:ext cx="10731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W2SXHJ2Q\MC90044173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593" y="5043411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1L5MCCKN\MC9002154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4" y="4572967"/>
            <a:ext cx="1383672" cy="1106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NWZYORQK\MC9004136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884" y="2778672"/>
            <a:ext cx="1103178" cy="85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P8U0519J\MP9003874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473" y="4571867"/>
            <a:ext cx="1016512" cy="142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1D3EM4G6\MC90041250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225" y="2780164"/>
            <a:ext cx="1146018" cy="46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6UI66O0T\MC9002084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389" y="5182144"/>
            <a:ext cx="427656" cy="73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admin\AppData\Local\Microsoft\Windows\Temporary Internet Files\Content.IE5\FDU2TOPA\MC900433828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22" y="3929959"/>
            <a:ext cx="1113452" cy="111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65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29600" cy="181458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           BALL, GIRL, TREE, BOOK, MOUSE,    </a:t>
            </a:r>
            <a:b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             GLASSES,  SHOES, FISH, EGG, LION, UMBRELLA, CHAIR</a:t>
            </a:r>
            <a:b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</a:br>
            <a:endParaRPr lang="cs-CZ" sz="3200" dirty="0"/>
          </a:p>
        </p:txBody>
      </p:sp>
      <p:pic>
        <p:nvPicPr>
          <p:cNvPr id="2050" name="Picture 2" descr="C:\Users\admin\AppData\Local\Microsoft\Windows\Temporary Internet Files\Content.IE5\G8AZV9DR\MC90043625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admin\AppData\Local\Microsoft\Windows\Temporary Internet Files\Content.IE5\1L5MCCKN\MC900215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837" y="3510229"/>
            <a:ext cx="1383672" cy="1106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admin\AppData\Local\Microsoft\Windows\Temporary Internet Files\Content.IE5\NWZYORQK\MC9004136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242" y="4653067"/>
            <a:ext cx="1103178" cy="85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admin\AppData\Local\Microsoft\Windows\Temporary Internet Files\Content.IE5\P8U0519J\MP9003874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729" y="2797721"/>
            <a:ext cx="1016512" cy="142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Users\admin\AppData\Local\Microsoft\Windows\Temporary Internet Files\Content.IE5\OSE5VRNF\MP9004033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325" y="2335679"/>
            <a:ext cx="884644" cy="132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3" descr="C:\Users\admin\AppData\Local\Microsoft\Windows\Temporary Internet Files\Content.IE5\XVKCG29Z\MP90040494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850329"/>
            <a:ext cx="1345758" cy="9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C:\Users\admin\AppData\Local\Microsoft\Windows\Temporary Internet Files\Content.IE5\FDU2TOPA\MC90043382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913901"/>
            <a:ext cx="1113452" cy="111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454" y="2290398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0" descr="C:\Users\admin\AppData\Local\Microsoft\Windows\Temporary Internet Files\Content.IE5\1D3EM4G6\MC9004125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502471"/>
            <a:ext cx="1146018" cy="46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admin\AppData\Local\Microsoft\Windows\Temporary Internet Files\Content.IE5\6UI66O0T\MC90044069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958" y="2870071"/>
            <a:ext cx="10731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62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3739" y="299789"/>
            <a:ext cx="8229600" cy="2218259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           BALL, GIRL, TREE, BOOK, MOUSE,    </a:t>
            </a:r>
            <a:b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36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            GLASSES,  SHOES, FISH, EGG, LION, UMBRELLA, CHAIR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</a:br>
            <a:endParaRPr lang="cs-CZ" dirty="0"/>
          </a:p>
        </p:txBody>
      </p:sp>
      <p:pic>
        <p:nvPicPr>
          <p:cNvPr id="1027" name="Picture 3" descr="C:\Program Files (x86)\Microsoft Office\MEDIA\CAGCAT10\j0299763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5517" y="2946006"/>
            <a:ext cx="913943" cy="75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6UI66O0T\MC9004406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17075"/>
            <a:ext cx="10731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XZX7VX3Z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170" y="497224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W2SXHJ2Q\MC90044173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035" y="2828699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NWZYORQK\MC9004136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723" y="3806375"/>
            <a:ext cx="1103178" cy="85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P8U0519J\MP9003874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233498"/>
            <a:ext cx="1016512" cy="142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1D3EM4G6\MC9004125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961" y="5471925"/>
            <a:ext cx="1146018" cy="46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6UI66O0T\MC9002084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243" y="2380878"/>
            <a:ext cx="427656" cy="73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OSE5VRNF\MP90040333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326" y="2455757"/>
            <a:ext cx="884644" cy="132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XVKCG29Z\MP90040494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225555"/>
            <a:ext cx="1345758" cy="9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admin\AppData\Local\Microsoft\Windows\Temporary Internet Files\Content.IE5\M1CH2LV7\MC90032556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1125918" cy="1550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55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ŘEŠENÍ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MÉĎA – strom, lev, deštník</a:t>
            </a:r>
          </a:p>
          <a:p>
            <a:r>
              <a:rPr lang="cs-CZ" dirty="0" smtClean="0"/>
              <a:t>KOCOUR – míč, kniha, vajíčko</a:t>
            </a:r>
          </a:p>
          <a:p>
            <a:r>
              <a:rPr lang="cs-CZ" dirty="0" smtClean="0"/>
              <a:t>KRÁLÍK – myš, židle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253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/>
              <a:t>Ilustrace: 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5946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141</Words>
  <Application>Microsoft Office PowerPoint</Application>
  <PresentationFormat>Předvádění na obrazovce (4:3)</PresentationFormat>
  <Paragraphs>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HRY SE SLOVÍČKY</vt:lpstr>
      <vt:lpstr>Méďa, kocour a králík měli najít tyto obrázky:</vt:lpstr>
      <vt:lpstr>           BALL, GIRL, TREE, BOOK, MOUSE,                  GLASSES,  SHOES, FISH, EGG, LION, UMBRELLA, CHAIR </vt:lpstr>
      <vt:lpstr>           BALL, GIRL, TREE, BOOK, MOUSE,                  GLASSES,  SHOES, FISH, EGG, LION, UMBRELLA, CHAIR </vt:lpstr>
      <vt:lpstr>           BALL, GIRL, TREE, BOOK, MOUSE,                  GLASSES,  SHOES, FISH, EGG, LION, UMBRELLA, CHAIR 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HRY SE SLOVÍČKY</dc:title>
  <dc:creator>admin</dc:creator>
  <cp:lastModifiedBy>Marketka</cp:lastModifiedBy>
  <cp:revision>8</cp:revision>
  <dcterms:created xsi:type="dcterms:W3CDTF">2012-05-16T09:25:30Z</dcterms:created>
  <dcterms:modified xsi:type="dcterms:W3CDTF">2012-08-25T16:10:35Z</dcterms:modified>
</cp:coreProperties>
</file>