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VY_32_INOVACE_15_PRAVDIVÉ VĚTY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PRAVDIVÉ VĚTY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PRAVDIVÉ VĚTY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B251A8E8-9E72-449A-8375-6F8E5CD3ABD8}" type="presOf" srcId="{EF45A855-7ABA-44C3-970E-46FD5C4C1EC6}" destId="{CB3DE5E4-7609-400C-BBC8-9952C8CC1E3E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76F2AF9-2D28-4967-98E3-80EC52A9961B}" type="presOf" srcId="{636D6FD4-7B81-456C-BB0A-6B22D7D839F7}" destId="{86684E08-8F22-47B2-93A7-57E4ACCEB38A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ACBCA3BB-8382-47E9-90ED-3D6D6B3853C0}" type="presOf" srcId="{A40345AC-7407-4C21-8FE2-9AD60A96D678}" destId="{96EED6E8-1276-4307-B5FC-F59FBE36C9CD}" srcOrd="0" destOrd="0" presId="urn:microsoft.com/office/officeart/2005/8/layout/target3"/>
    <dgm:cxn modelId="{CF7F13D4-2F28-4325-9401-9501CA5F70C9}" type="presOf" srcId="{A40345AC-7407-4C21-8FE2-9AD60A96D678}" destId="{0B76B16A-56D6-4661-8F68-011A1DEE0FDA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6F2320B9-94EC-44D3-AC6D-124DE4A2F5AE}" type="presOf" srcId="{F6740C84-FFC4-4C19-9149-5F5774B54BA0}" destId="{1B7D852F-774D-4F69-BFCD-232D96B8007E}" srcOrd="1" destOrd="0" presId="urn:microsoft.com/office/officeart/2005/8/layout/target3"/>
    <dgm:cxn modelId="{072B10ED-E66D-4E76-910D-A9C1A9F58DE8}" type="presOf" srcId="{4CA27FBE-7CE2-40CD-9BB1-B5C9DCC52179}" destId="{B2D71379-9F57-4D44-BE87-4F351A17252F}" srcOrd="0" destOrd="0" presId="urn:microsoft.com/office/officeart/2005/8/layout/target3"/>
    <dgm:cxn modelId="{9405D1B7-4F3C-4DC4-80BC-0BBE4E8D3789}" type="presOf" srcId="{EF45A855-7ABA-44C3-970E-46FD5C4C1EC6}" destId="{C0D2742E-AB8A-4BB6-952B-09786D4BDDDC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394AC61F-5714-4FF7-BD46-CED5DCBD8AC7}" type="presOf" srcId="{D3EB95BA-B715-4FC6-AF94-BEC7ED97A356}" destId="{B3BB53C1-EEA1-4606-89FE-999C077A8F8E}" srcOrd="1" destOrd="0" presId="urn:microsoft.com/office/officeart/2005/8/layout/target3"/>
    <dgm:cxn modelId="{003E4082-00BD-4DB2-85D2-CD4121D0E8D7}" type="presOf" srcId="{D3EB95BA-B715-4FC6-AF94-BEC7ED97A356}" destId="{9D34CC72-C1C0-4526-91D2-325327C2CFBD}" srcOrd="0" destOrd="0" presId="urn:microsoft.com/office/officeart/2005/8/layout/target3"/>
    <dgm:cxn modelId="{7A086745-D54F-4D24-A859-B29062221CC1}" type="presOf" srcId="{4CA27FBE-7CE2-40CD-9BB1-B5C9DCC52179}" destId="{340D035F-E78F-43E2-84BB-D9AB11E21D4E}" srcOrd="1" destOrd="0" presId="urn:microsoft.com/office/officeart/2005/8/layout/target3"/>
    <dgm:cxn modelId="{DC5233EE-CA10-4C0D-ABA4-17266C56DF17}" type="presOf" srcId="{636D6FD4-7B81-456C-BB0A-6B22D7D839F7}" destId="{B95C7013-0FC0-4A4D-AACE-66F282C8C602}" srcOrd="1" destOrd="0" presId="urn:microsoft.com/office/officeart/2005/8/layout/target3"/>
    <dgm:cxn modelId="{28CA4144-3EE8-4347-9E46-EC41314201BC}" type="presOf" srcId="{F6740C84-FFC4-4C19-9149-5F5774B54BA0}" destId="{03FB03DB-DA77-4481-999E-0E03B05B4F8F}" srcOrd="0" destOrd="0" presId="urn:microsoft.com/office/officeart/2005/8/layout/target3"/>
    <dgm:cxn modelId="{74525EB6-1F72-487E-B7B1-4C942E1C0C03}" type="presOf" srcId="{DD48610B-FBB8-49B6-8F7D-E36F279ABC71}" destId="{73693454-8058-4E8E-952A-B88822F2A142}" srcOrd="0" destOrd="0" presId="urn:microsoft.com/office/officeart/2005/8/layout/target3"/>
    <dgm:cxn modelId="{7E46E686-7ED1-4D61-990E-A51BB561CB39}" type="presParOf" srcId="{73693454-8058-4E8E-952A-B88822F2A142}" destId="{34CAB995-59D2-43AF-8A7D-B2F2C0560BCC}" srcOrd="0" destOrd="0" presId="urn:microsoft.com/office/officeart/2005/8/layout/target3"/>
    <dgm:cxn modelId="{471F908D-336A-46C8-8842-49D5CFB46394}" type="presParOf" srcId="{73693454-8058-4E8E-952A-B88822F2A142}" destId="{B4F1CAD5-CB39-42CC-8C06-20916F758FBD}" srcOrd="1" destOrd="0" presId="urn:microsoft.com/office/officeart/2005/8/layout/target3"/>
    <dgm:cxn modelId="{E7DBAFC1-DC35-4FCE-8C58-769F52807BDF}" type="presParOf" srcId="{73693454-8058-4E8E-952A-B88822F2A142}" destId="{CB3DE5E4-7609-400C-BBC8-9952C8CC1E3E}" srcOrd="2" destOrd="0" presId="urn:microsoft.com/office/officeart/2005/8/layout/target3"/>
    <dgm:cxn modelId="{62CC52A7-65D5-4D3D-837A-5D389C85BAA1}" type="presParOf" srcId="{73693454-8058-4E8E-952A-B88822F2A142}" destId="{81A4BF60-A0BA-4C96-894C-FACEE081CF03}" srcOrd="3" destOrd="0" presId="urn:microsoft.com/office/officeart/2005/8/layout/target3"/>
    <dgm:cxn modelId="{A101582F-3384-45D7-A6CE-7A8808EA0519}" type="presParOf" srcId="{73693454-8058-4E8E-952A-B88822F2A142}" destId="{79C88A93-B465-462D-A26B-AE3BCF72BDE1}" srcOrd="4" destOrd="0" presId="urn:microsoft.com/office/officeart/2005/8/layout/target3"/>
    <dgm:cxn modelId="{7DF32DF2-456F-4285-8946-AD569CD6C332}" type="presParOf" srcId="{73693454-8058-4E8E-952A-B88822F2A142}" destId="{9D34CC72-C1C0-4526-91D2-325327C2CFBD}" srcOrd="5" destOrd="0" presId="urn:microsoft.com/office/officeart/2005/8/layout/target3"/>
    <dgm:cxn modelId="{8D5F1789-6F8C-4EF5-8D7D-96B10CFE7028}" type="presParOf" srcId="{73693454-8058-4E8E-952A-B88822F2A142}" destId="{8CA429DB-99A4-4AB8-A765-C8DA02ABAAD9}" srcOrd="6" destOrd="0" presId="urn:microsoft.com/office/officeart/2005/8/layout/target3"/>
    <dgm:cxn modelId="{72215153-1870-4902-9A4E-77D408B71360}" type="presParOf" srcId="{73693454-8058-4E8E-952A-B88822F2A142}" destId="{CA280024-621D-4529-AB43-EE734988E1A3}" srcOrd="7" destOrd="0" presId="urn:microsoft.com/office/officeart/2005/8/layout/target3"/>
    <dgm:cxn modelId="{701FC84B-AD1B-4ABC-9C82-8943FA02608B}" type="presParOf" srcId="{73693454-8058-4E8E-952A-B88822F2A142}" destId="{B2D71379-9F57-4D44-BE87-4F351A17252F}" srcOrd="8" destOrd="0" presId="urn:microsoft.com/office/officeart/2005/8/layout/target3"/>
    <dgm:cxn modelId="{99EA6242-70B3-4C05-BE75-D0B7020134E4}" type="presParOf" srcId="{73693454-8058-4E8E-952A-B88822F2A142}" destId="{A4A1090E-B019-471D-9E5A-158EC02D7A1E}" srcOrd="9" destOrd="0" presId="urn:microsoft.com/office/officeart/2005/8/layout/target3"/>
    <dgm:cxn modelId="{654BA941-74A9-4356-8673-784EF7F27383}" type="presParOf" srcId="{73693454-8058-4E8E-952A-B88822F2A142}" destId="{84CC51AF-A275-4291-A63C-FCF07732325B}" srcOrd="10" destOrd="0" presId="urn:microsoft.com/office/officeart/2005/8/layout/target3"/>
    <dgm:cxn modelId="{AD24A8DB-62D3-46AA-AEE1-56929E6D6A2E}" type="presParOf" srcId="{73693454-8058-4E8E-952A-B88822F2A142}" destId="{03FB03DB-DA77-4481-999E-0E03B05B4F8F}" srcOrd="11" destOrd="0" presId="urn:microsoft.com/office/officeart/2005/8/layout/target3"/>
    <dgm:cxn modelId="{7325AF1A-5818-4899-92A3-8E3C54B14CDC}" type="presParOf" srcId="{73693454-8058-4E8E-952A-B88822F2A142}" destId="{BD05F658-82DE-406A-893C-D409DC215805}" srcOrd="12" destOrd="0" presId="urn:microsoft.com/office/officeart/2005/8/layout/target3"/>
    <dgm:cxn modelId="{A164D770-A547-45CE-A368-4A48A37E7052}" type="presParOf" srcId="{73693454-8058-4E8E-952A-B88822F2A142}" destId="{95FD97C5-7823-4D5F-AC54-D2EF4A7865FC}" srcOrd="13" destOrd="0" presId="urn:microsoft.com/office/officeart/2005/8/layout/target3"/>
    <dgm:cxn modelId="{26EE03CC-6024-48E6-B5E7-9383971D2CDF}" type="presParOf" srcId="{73693454-8058-4E8E-952A-B88822F2A142}" destId="{96EED6E8-1276-4307-B5FC-F59FBE36C9CD}" srcOrd="14" destOrd="0" presId="urn:microsoft.com/office/officeart/2005/8/layout/target3"/>
    <dgm:cxn modelId="{54991767-4DDC-4711-949B-A113151BBEEA}" type="presParOf" srcId="{73693454-8058-4E8E-952A-B88822F2A142}" destId="{5C42406F-2045-4CEA-9677-E2C92F5D3D28}" srcOrd="15" destOrd="0" presId="urn:microsoft.com/office/officeart/2005/8/layout/target3"/>
    <dgm:cxn modelId="{76282C14-AF56-46B4-AB00-2BA3D633EE41}" type="presParOf" srcId="{73693454-8058-4E8E-952A-B88822F2A142}" destId="{7CE1D833-06E6-464E-99A6-29965ADDA3AA}" srcOrd="16" destOrd="0" presId="urn:microsoft.com/office/officeart/2005/8/layout/target3"/>
    <dgm:cxn modelId="{B617B067-AC13-41A1-908E-CEF202DFC393}" type="presParOf" srcId="{73693454-8058-4E8E-952A-B88822F2A142}" destId="{86684E08-8F22-47B2-93A7-57E4ACCEB38A}" srcOrd="17" destOrd="0" presId="urn:microsoft.com/office/officeart/2005/8/layout/target3"/>
    <dgm:cxn modelId="{99A05A53-CB40-4A94-9B4F-911A2B380393}" type="presParOf" srcId="{73693454-8058-4E8E-952A-B88822F2A142}" destId="{C0D2742E-AB8A-4BB6-952B-09786D4BDDDC}" srcOrd="18" destOrd="0" presId="urn:microsoft.com/office/officeart/2005/8/layout/target3"/>
    <dgm:cxn modelId="{A7A870BA-4774-4BF5-B36D-E804F7179C10}" type="presParOf" srcId="{73693454-8058-4E8E-952A-B88822F2A142}" destId="{B3BB53C1-EEA1-4606-89FE-999C077A8F8E}" srcOrd="19" destOrd="0" presId="urn:microsoft.com/office/officeart/2005/8/layout/target3"/>
    <dgm:cxn modelId="{33880E5B-56F9-4215-B047-41C68F004AC5}" type="presParOf" srcId="{73693454-8058-4E8E-952A-B88822F2A142}" destId="{340D035F-E78F-43E2-84BB-D9AB11E21D4E}" srcOrd="20" destOrd="0" presId="urn:microsoft.com/office/officeart/2005/8/layout/target3"/>
    <dgm:cxn modelId="{387C0069-ECFF-4B08-9916-C1D0B032ECD7}" type="presParOf" srcId="{73693454-8058-4E8E-952A-B88822F2A142}" destId="{1B7D852F-774D-4F69-BFCD-232D96B8007E}" srcOrd="21" destOrd="0" presId="urn:microsoft.com/office/officeart/2005/8/layout/target3"/>
    <dgm:cxn modelId="{487F9BF6-056A-4D5F-9607-3F985F66286C}" type="presParOf" srcId="{73693454-8058-4E8E-952A-B88822F2A142}" destId="{0B76B16A-56D6-4661-8F68-011A1DEE0FDA}" srcOrd="22" destOrd="0" presId="urn:microsoft.com/office/officeart/2005/8/layout/target3"/>
    <dgm:cxn modelId="{DBF6AE95-254B-4956-9618-FA1B3B60721A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VY_32_INOVACE_15_PRAVDIVÉ VĚTY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PRAVDIVÉ VĚTY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začátečníky, PRAVDIVÉ VĚTY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310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529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94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843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536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584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46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79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198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926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739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76751-9D1C-4578-978D-4D69864AE59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FDF8F-357A-48E3-9BCA-B121F323DF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982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5207870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200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872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Pravdivé věty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16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Každý má svá narozeninová přání. Co si přejí Emily a John?</a:t>
            </a:r>
            <a:br>
              <a:rPr lang="cs-CZ" dirty="0" smtClean="0"/>
            </a:br>
            <a:r>
              <a:rPr lang="cs-CZ" dirty="0" smtClean="0"/>
              <a:t>To se dozvíš, když si přečteš následující věty a z těch, které jsou pravdivé, vypíšeš písmena do tajenky.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73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EMILY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      </a:t>
            </a:r>
            <a:r>
              <a:rPr lang="cs-CZ" dirty="0" err="1" smtClean="0"/>
              <a:t>This</a:t>
            </a:r>
            <a:r>
              <a:rPr lang="cs-CZ" dirty="0" smtClean="0"/>
              <a:t> boy </a:t>
            </a:r>
            <a:r>
              <a:rPr lang="cs-CZ" dirty="0" err="1" smtClean="0"/>
              <a:t>is</a:t>
            </a:r>
            <a:r>
              <a:rPr lang="cs-CZ" dirty="0" smtClean="0"/>
              <a:t> sad.   </a:t>
            </a:r>
            <a:r>
              <a:rPr lang="cs-CZ" dirty="0" smtClean="0">
                <a:solidFill>
                  <a:srgbClr val="FF0000"/>
                </a:solidFill>
              </a:rPr>
              <a:t>AS</a:t>
            </a:r>
          </a:p>
          <a:p>
            <a:pPr marL="0" indent="0">
              <a:buNone/>
            </a:pPr>
            <a:r>
              <a:rPr lang="cs-CZ" dirty="0" smtClean="0"/>
              <a:t>               2)  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bird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big.   </a:t>
            </a:r>
            <a:r>
              <a:rPr lang="cs-CZ" dirty="0" smtClean="0">
                <a:solidFill>
                  <a:srgbClr val="FF0000"/>
                </a:solidFill>
              </a:rPr>
              <a:t>MEP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          </a:t>
            </a:r>
            <a:r>
              <a:rPr lang="cs-CZ" dirty="0" err="1" smtClean="0"/>
              <a:t>This</a:t>
            </a:r>
            <a:r>
              <a:rPr lang="cs-CZ" dirty="0" smtClean="0"/>
              <a:t> man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   </a:t>
            </a:r>
            <a:r>
              <a:rPr lang="cs-CZ" dirty="0" smtClean="0">
                <a:solidFill>
                  <a:srgbClr val="FF0000"/>
                </a:solidFill>
              </a:rPr>
              <a:t>MAL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4)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  </a:t>
            </a:r>
            <a:r>
              <a:rPr lang="cs-CZ" dirty="0" smtClean="0">
                <a:solidFill>
                  <a:srgbClr val="FF0000"/>
                </a:solidFill>
              </a:rPr>
              <a:t>LD</a:t>
            </a:r>
          </a:p>
          <a:p>
            <a:pPr marL="514350" indent="-514350">
              <a:buAutoNum type="arabicParenR" startAt="5"/>
            </a:pPr>
            <a:r>
              <a:rPr lang="cs-CZ" dirty="0" smtClean="0"/>
              <a:t>           Simon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  </a:t>
            </a:r>
            <a:r>
              <a:rPr lang="cs-CZ" dirty="0" smtClean="0">
                <a:solidFill>
                  <a:srgbClr val="FF0000"/>
                </a:solidFill>
              </a:rPr>
              <a:t>IKS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6) 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big.   </a:t>
            </a:r>
            <a:r>
              <a:rPr lang="cs-CZ" dirty="0" smtClean="0">
                <a:solidFill>
                  <a:srgbClr val="FF0000"/>
                </a:solidFill>
              </a:rPr>
              <a:t>OLL</a:t>
            </a:r>
          </a:p>
        </p:txBody>
      </p:sp>
      <p:pic>
        <p:nvPicPr>
          <p:cNvPr id="1027" name="Picture 3" descr="C:\Users\admin\AppData\Local\Microsoft\Windows\Temporary Internet Files\Content.IE5\W39GFBND\MP9002899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855" y="1659423"/>
            <a:ext cx="61722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OSE5VRNF\MP9004385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16623"/>
            <a:ext cx="1040160" cy="69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M1CH2LV7\MP9002275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19" y="2710376"/>
            <a:ext cx="920561" cy="609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8LQW9GHZ\MC900425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764" y="3317846"/>
            <a:ext cx="680120" cy="575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W2SXHJ2Q\MP9004331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258" y="3880314"/>
            <a:ext cx="861633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NWZYORQK\MC9004135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537" y="4581128"/>
            <a:ext cx="903344" cy="78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46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green.   </a:t>
            </a:r>
            <a:r>
              <a:rPr lang="cs-CZ" dirty="0" smtClean="0">
                <a:solidFill>
                  <a:srgbClr val="FF0000"/>
                </a:solidFill>
              </a:rPr>
              <a:t>AB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2)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long.  </a:t>
            </a:r>
            <a:r>
              <a:rPr lang="cs-CZ" dirty="0" smtClean="0">
                <a:solidFill>
                  <a:srgbClr val="FF0000"/>
                </a:solidFill>
              </a:rPr>
              <a:t>EVL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       </a:t>
            </a:r>
            <a:r>
              <a:rPr lang="cs-CZ" dirty="0" err="1" smtClean="0"/>
              <a:t>This</a:t>
            </a:r>
            <a:r>
              <a:rPr lang="cs-CZ" dirty="0" smtClean="0"/>
              <a:t> girl </a:t>
            </a:r>
            <a:r>
              <a:rPr lang="cs-CZ" dirty="0" err="1" smtClean="0"/>
              <a:t>is</a:t>
            </a:r>
            <a:r>
              <a:rPr lang="cs-CZ" dirty="0" smtClean="0"/>
              <a:t> happy.   </a:t>
            </a:r>
            <a:r>
              <a:rPr lang="cs-CZ" dirty="0" smtClean="0">
                <a:solidFill>
                  <a:srgbClr val="FF0000"/>
                </a:solidFill>
              </a:rPr>
              <a:t>IGO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4)         </a:t>
            </a:r>
            <a:r>
              <a:rPr lang="cs-CZ" dirty="0" err="1" smtClean="0"/>
              <a:t>This</a:t>
            </a:r>
            <a:r>
              <a:rPr lang="cs-CZ" dirty="0" smtClean="0"/>
              <a:t> boy </a:t>
            </a:r>
            <a:r>
              <a:rPr lang="cs-CZ" dirty="0" err="1" smtClean="0"/>
              <a:t>is</a:t>
            </a:r>
            <a:r>
              <a:rPr lang="cs-CZ" dirty="0" smtClean="0"/>
              <a:t> blond.   </a:t>
            </a:r>
            <a:r>
              <a:rPr lang="cs-CZ" dirty="0" smtClean="0">
                <a:solidFill>
                  <a:srgbClr val="FF0000"/>
                </a:solidFill>
              </a:rPr>
              <a:t>RAN</a:t>
            </a:r>
          </a:p>
          <a:p>
            <a:pPr marL="514350" indent="-514350">
              <a:buAutoNum type="arabicParenR" startAt="5"/>
            </a:pPr>
            <a:r>
              <a:rPr lang="cs-CZ" dirty="0" smtClean="0"/>
              <a:t>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.   </a:t>
            </a:r>
            <a:r>
              <a:rPr lang="cs-CZ" dirty="0" smtClean="0">
                <a:solidFill>
                  <a:srgbClr val="FF0000"/>
                </a:solidFill>
              </a:rPr>
              <a:t>GIW</a:t>
            </a:r>
          </a:p>
          <a:p>
            <a:pPr marL="0" indent="0">
              <a:buNone/>
            </a:pPr>
            <a:r>
              <a:rPr lang="cs-CZ" dirty="0" smtClean="0"/>
              <a:t>               6)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.   </a:t>
            </a:r>
            <a:r>
              <a:rPr lang="cs-CZ" dirty="0" smtClean="0">
                <a:solidFill>
                  <a:srgbClr val="FF0000"/>
                </a:solidFill>
              </a:rPr>
              <a:t>GEC</a:t>
            </a:r>
          </a:p>
          <a:p>
            <a:pPr marL="0" indent="0">
              <a:buNone/>
            </a:pPr>
            <a:r>
              <a:rPr lang="cs-CZ" dirty="0" smtClean="0"/>
              <a:t>7)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mouth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big.   </a:t>
            </a:r>
            <a:r>
              <a:rPr lang="cs-CZ" dirty="0" smtClean="0">
                <a:solidFill>
                  <a:srgbClr val="FF0000"/>
                </a:solidFill>
              </a:rPr>
              <a:t>AR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1043608" y="1412776"/>
            <a:ext cx="688851" cy="616843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Users\admin\AppData\Local\Microsoft\Windows\Temporary Internet Files\Content.IE5\1L5MCCKN\MC900113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676" y="2204864"/>
            <a:ext cx="604219" cy="57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NWZYORQK\MP900386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46" y="2494046"/>
            <a:ext cx="561984" cy="84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6UI66O0T\MP9004304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676" y="3343392"/>
            <a:ext cx="676070" cy="67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6UI66O0T\MC9000143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068" y="3861048"/>
            <a:ext cx="584300" cy="69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KMS1KZT2\MP9004331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549" y="4555170"/>
            <a:ext cx="373961" cy="56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AppData\Local\Microsoft\Windows\Temporary Internet Files\Content.IE5\FDU2TOPA\MP9004243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55" y="5115311"/>
            <a:ext cx="703346" cy="70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5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EMILY –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doll</a:t>
            </a:r>
            <a:endParaRPr lang="cs-CZ" dirty="0" smtClean="0"/>
          </a:p>
          <a:p>
            <a:r>
              <a:rPr lang="cs-CZ" dirty="0" smtClean="0"/>
              <a:t>JOHN – a big </a:t>
            </a:r>
            <a:r>
              <a:rPr lang="cs-CZ" dirty="0" err="1" smtClean="0"/>
              <a:t>orange</a:t>
            </a:r>
            <a:r>
              <a:rPr lang="cs-CZ" smtClean="0"/>
              <a:t> car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3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24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175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Pravdivé věty</vt:lpstr>
      <vt:lpstr>Každý má svá narozeninová přání. Co si přejí Emily a John? To se dozvíš, když si přečteš následující věty a z těch, které jsou pravdivé, vypíšeš písmena do tajenky.</vt:lpstr>
      <vt:lpstr>EMILY  </vt:lpstr>
      <vt:lpstr>JOHN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Pravdivé věty</dc:title>
  <dc:creator>admin</dc:creator>
  <cp:lastModifiedBy>Marketka</cp:lastModifiedBy>
  <cp:revision>9</cp:revision>
  <dcterms:created xsi:type="dcterms:W3CDTF">2012-05-16T10:10:07Z</dcterms:created>
  <dcterms:modified xsi:type="dcterms:W3CDTF">2012-08-25T16:10:41Z</dcterms:modified>
</cp:coreProperties>
</file>