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VY_32_INOVACE_16_ANIMALS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ANIMALS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ANIMALS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F1CDE53F-0E68-49AE-A0EC-B0F89C85227E}" type="presOf" srcId="{F6740C84-FFC4-4C19-9149-5F5774B54BA0}" destId="{03FB03DB-DA77-4481-999E-0E03B05B4F8F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709F0CCD-2B96-4355-B951-77DF3B0EC95C}" type="presOf" srcId="{4CA27FBE-7CE2-40CD-9BB1-B5C9DCC52179}" destId="{B2D71379-9F57-4D44-BE87-4F351A17252F}" srcOrd="0" destOrd="0" presId="urn:microsoft.com/office/officeart/2005/8/layout/target3"/>
    <dgm:cxn modelId="{847562BD-4685-4968-BE57-8171318BF759}" type="presOf" srcId="{F6740C84-FFC4-4C19-9149-5F5774B54BA0}" destId="{1B7D852F-774D-4F69-BFCD-232D96B8007E}" srcOrd="1" destOrd="0" presId="urn:microsoft.com/office/officeart/2005/8/layout/target3"/>
    <dgm:cxn modelId="{A8B46BF8-C04F-4921-A1C2-0AC798B172AC}" type="presOf" srcId="{A40345AC-7407-4C21-8FE2-9AD60A96D678}" destId="{96EED6E8-1276-4307-B5FC-F59FBE36C9CD}" srcOrd="0" destOrd="0" presId="urn:microsoft.com/office/officeart/2005/8/layout/target3"/>
    <dgm:cxn modelId="{21A78BE6-1300-4F74-B11B-75376D6BDB49}" type="presOf" srcId="{D3EB95BA-B715-4FC6-AF94-BEC7ED97A356}" destId="{9D34CC72-C1C0-4526-91D2-325327C2CFBD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F80F619E-4C78-49C4-AA64-4DEA1A880410}" type="presOf" srcId="{636D6FD4-7B81-456C-BB0A-6B22D7D839F7}" destId="{86684E08-8F22-47B2-93A7-57E4ACCEB38A}" srcOrd="0" destOrd="0" presId="urn:microsoft.com/office/officeart/2005/8/layout/target3"/>
    <dgm:cxn modelId="{510BA506-AA04-4AE2-8BF8-9F50833B4753}" type="presOf" srcId="{D3EB95BA-B715-4FC6-AF94-BEC7ED97A356}" destId="{B3BB53C1-EEA1-4606-89FE-999C077A8F8E}" srcOrd="1" destOrd="0" presId="urn:microsoft.com/office/officeart/2005/8/layout/target3"/>
    <dgm:cxn modelId="{876E7320-ECD0-428E-8128-3C44591E8D81}" type="presOf" srcId="{636D6FD4-7B81-456C-BB0A-6B22D7D839F7}" destId="{B95C7013-0FC0-4A4D-AACE-66F282C8C602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7EF16D49-C3BB-4D7B-8C65-2C66E6299938}" type="presOf" srcId="{EF45A855-7ABA-44C3-970E-46FD5C4C1EC6}" destId="{CB3DE5E4-7609-400C-BBC8-9952C8CC1E3E}" srcOrd="0" destOrd="0" presId="urn:microsoft.com/office/officeart/2005/8/layout/target3"/>
    <dgm:cxn modelId="{DA06FE76-4D54-4076-9ED1-5D811AFCD5A9}" type="presOf" srcId="{4CA27FBE-7CE2-40CD-9BB1-B5C9DCC52179}" destId="{340D035F-E78F-43E2-84BB-D9AB11E21D4E}" srcOrd="1" destOrd="0" presId="urn:microsoft.com/office/officeart/2005/8/layout/target3"/>
    <dgm:cxn modelId="{1459CCA7-C729-4D44-88A7-A2936745CCE9}" type="presOf" srcId="{DD48610B-FBB8-49B6-8F7D-E36F279ABC71}" destId="{73693454-8058-4E8E-952A-B88822F2A142}" srcOrd="0" destOrd="0" presId="urn:microsoft.com/office/officeart/2005/8/layout/target3"/>
    <dgm:cxn modelId="{D7D2A4D9-1906-4EA4-BF33-B33A86C45F9C}" type="presOf" srcId="{EF45A855-7ABA-44C3-970E-46FD5C4C1EC6}" destId="{C0D2742E-AB8A-4BB6-952B-09786D4BDDDC}" srcOrd="1" destOrd="0" presId="urn:microsoft.com/office/officeart/2005/8/layout/target3"/>
    <dgm:cxn modelId="{425E0928-8A34-4185-B510-DB2D2F3DDC0F}" type="presOf" srcId="{A40345AC-7407-4C21-8FE2-9AD60A96D678}" destId="{0B76B16A-56D6-4661-8F68-011A1DEE0FDA}" srcOrd="1" destOrd="0" presId="urn:microsoft.com/office/officeart/2005/8/layout/target3"/>
    <dgm:cxn modelId="{64FBAB0E-B7DE-4DE0-84A7-084A0CEA59AA}" type="presParOf" srcId="{73693454-8058-4E8E-952A-B88822F2A142}" destId="{34CAB995-59D2-43AF-8A7D-B2F2C0560BCC}" srcOrd="0" destOrd="0" presId="urn:microsoft.com/office/officeart/2005/8/layout/target3"/>
    <dgm:cxn modelId="{D9A2C928-3821-493D-BE55-8292BB9A3A49}" type="presParOf" srcId="{73693454-8058-4E8E-952A-B88822F2A142}" destId="{B4F1CAD5-CB39-42CC-8C06-20916F758FBD}" srcOrd="1" destOrd="0" presId="urn:microsoft.com/office/officeart/2005/8/layout/target3"/>
    <dgm:cxn modelId="{5A786B34-CCBD-492A-83DC-9ABB8BC469FB}" type="presParOf" srcId="{73693454-8058-4E8E-952A-B88822F2A142}" destId="{CB3DE5E4-7609-400C-BBC8-9952C8CC1E3E}" srcOrd="2" destOrd="0" presId="urn:microsoft.com/office/officeart/2005/8/layout/target3"/>
    <dgm:cxn modelId="{24C140C8-8559-4794-AA48-11AA314EEF15}" type="presParOf" srcId="{73693454-8058-4E8E-952A-B88822F2A142}" destId="{81A4BF60-A0BA-4C96-894C-FACEE081CF03}" srcOrd="3" destOrd="0" presId="urn:microsoft.com/office/officeart/2005/8/layout/target3"/>
    <dgm:cxn modelId="{EE01972D-018D-4C6E-AC12-06CC88880391}" type="presParOf" srcId="{73693454-8058-4E8E-952A-B88822F2A142}" destId="{79C88A93-B465-462D-A26B-AE3BCF72BDE1}" srcOrd="4" destOrd="0" presId="urn:microsoft.com/office/officeart/2005/8/layout/target3"/>
    <dgm:cxn modelId="{870E553B-A4AE-4F37-A49D-EB36A98C5140}" type="presParOf" srcId="{73693454-8058-4E8E-952A-B88822F2A142}" destId="{9D34CC72-C1C0-4526-91D2-325327C2CFBD}" srcOrd="5" destOrd="0" presId="urn:microsoft.com/office/officeart/2005/8/layout/target3"/>
    <dgm:cxn modelId="{7F0DDBE9-1D90-485F-AB9E-17B065235F4F}" type="presParOf" srcId="{73693454-8058-4E8E-952A-B88822F2A142}" destId="{8CA429DB-99A4-4AB8-A765-C8DA02ABAAD9}" srcOrd="6" destOrd="0" presId="urn:microsoft.com/office/officeart/2005/8/layout/target3"/>
    <dgm:cxn modelId="{EAD65A46-BAEB-4304-90FC-74995626146D}" type="presParOf" srcId="{73693454-8058-4E8E-952A-B88822F2A142}" destId="{CA280024-621D-4529-AB43-EE734988E1A3}" srcOrd="7" destOrd="0" presId="urn:microsoft.com/office/officeart/2005/8/layout/target3"/>
    <dgm:cxn modelId="{EF419442-29C6-412C-A7C2-8ED42AA02971}" type="presParOf" srcId="{73693454-8058-4E8E-952A-B88822F2A142}" destId="{B2D71379-9F57-4D44-BE87-4F351A17252F}" srcOrd="8" destOrd="0" presId="urn:microsoft.com/office/officeart/2005/8/layout/target3"/>
    <dgm:cxn modelId="{F38A5AC7-1FB8-40F1-9063-50ED1FBC8E20}" type="presParOf" srcId="{73693454-8058-4E8E-952A-B88822F2A142}" destId="{A4A1090E-B019-471D-9E5A-158EC02D7A1E}" srcOrd="9" destOrd="0" presId="urn:microsoft.com/office/officeart/2005/8/layout/target3"/>
    <dgm:cxn modelId="{EEDB83DF-7D47-4224-8E08-9E3E286F30C9}" type="presParOf" srcId="{73693454-8058-4E8E-952A-B88822F2A142}" destId="{84CC51AF-A275-4291-A63C-FCF07732325B}" srcOrd="10" destOrd="0" presId="urn:microsoft.com/office/officeart/2005/8/layout/target3"/>
    <dgm:cxn modelId="{73A19A98-F81B-4C67-BE28-950ADF852191}" type="presParOf" srcId="{73693454-8058-4E8E-952A-B88822F2A142}" destId="{03FB03DB-DA77-4481-999E-0E03B05B4F8F}" srcOrd="11" destOrd="0" presId="urn:microsoft.com/office/officeart/2005/8/layout/target3"/>
    <dgm:cxn modelId="{16328182-D38A-480B-8C8D-BFAE24B738E1}" type="presParOf" srcId="{73693454-8058-4E8E-952A-B88822F2A142}" destId="{BD05F658-82DE-406A-893C-D409DC215805}" srcOrd="12" destOrd="0" presId="urn:microsoft.com/office/officeart/2005/8/layout/target3"/>
    <dgm:cxn modelId="{76CA78C1-B8AE-4445-AC04-E8999ED156BB}" type="presParOf" srcId="{73693454-8058-4E8E-952A-B88822F2A142}" destId="{95FD97C5-7823-4D5F-AC54-D2EF4A7865FC}" srcOrd="13" destOrd="0" presId="urn:microsoft.com/office/officeart/2005/8/layout/target3"/>
    <dgm:cxn modelId="{FD5C0114-2644-4BDA-975C-FBD283F21861}" type="presParOf" srcId="{73693454-8058-4E8E-952A-B88822F2A142}" destId="{96EED6E8-1276-4307-B5FC-F59FBE36C9CD}" srcOrd="14" destOrd="0" presId="urn:microsoft.com/office/officeart/2005/8/layout/target3"/>
    <dgm:cxn modelId="{6E33FD34-5E6D-4678-A401-76F1632CDED3}" type="presParOf" srcId="{73693454-8058-4E8E-952A-B88822F2A142}" destId="{5C42406F-2045-4CEA-9677-E2C92F5D3D28}" srcOrd="15" destOrd="0" presId="urn:microsoft.com/office/officeart/2005/8/layout/target3"/>
    <dgm:cxn modelId="{53C2DBD5-7CC1-4EBA-9C9D-31773B827541}" type="presParOf" srcId="{73693454-8058-4E8E-952A-B88822F2A142}" destId="{7CE1D833-06E6-464E-99A6-29965ADDA3AA}" srcOrd="16" destOrd="0" presId="urn:microsoft.com/office/officeart/2005/8/layout/target3"/>
    <dgm:cxn modelId="{39BB0688-A249-4366-8C12-F47B583FB19F}" type="presParOf" srcId="{73693454-8058-4E8E-952A-B88822F2A142}" destId="{86684E08-8F22-47B2-93A7-57E4ACCEB38A}" srcOrd="17" destOrd="0" presId="urn:microsoft.com/office/officeart/2005/8/layout/target3"/>
    <dgm:cxn modelId="{DC9A5AD6-1C5E-4251-8E4B-D67D2C293385}" type="presParOf" srcId="{73693454-8058-4E8E-952A-B88822F2A142}" destId="{C0D2742E-AB8A-4BB6-952B-09786D4BDDDC}" srcOrd="18" destOrd="0" presId="urn:microsoft.com/office/officeart/2005/8/layout/target3"/>
    <dgm:cxn modelId="{EA05AB15-F320-4C2C-8D3D-E4E4D4DF2A88}" type="presParOf" srcId="{73693454-8058-4E8E-952A-B88822F2A142}" destId="{B3BB53C1-EEA1-4606-89FE-999C077A8F8E}" srcOrd="19" destOrd="0" presId="urn:microsoft.com/office/officeart/2005/8/layout/target3"/>
    <dgm:cxn modelId="{392E0938-7CA6-4C0E-A17C-D5B324507B98}" type="presParOf" srcId="{73693454-8058-4E8E-952A-B88822F2A142}" destId="{340D035F-E78F-43E2-84BB-D9AB11E21D4E}" srcOrd="20" destOrd="0" presId="urn:microsoft.com/office/officeart/2005/8/layout/target3"/>
    <dgm:cxn modelId="{B7180D47-4A1F-4281-9ACB-D23543A18408}" type="presParOf" srcId="{73693454-8058-4E8E-952A-B88822F2A142}" destId="{1B7D852F-774D-4F69-BFCD-232D96B8007E}" srcOrd="21" destOrd="0" presId="urn:microsoft.com/office/officeart/2005/8/layout/target3"/>
    <dgm:cxn modelId="{89A60530-58F7-4E96-AC78-752028FAB208}" type="presParOf" srcId="{73693454-8058-4E8E-952A-B88822F2A142}" destId="{0B76B16A-56D6-4661-8F68-011A1DEE0FDA}" srcOrd="22" destOrd="0" presId="urn:microsoft.com/office/officeart/2005/8/layout/target3"/>
    <dgm:cxn modelId="{091D2EAF-C03F-4DD8-9CF1-4D7493B4D2B0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Jana Pravá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VY_32_INOVACE_16_ANIMALS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ANIMALS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začátečníky, ANIMALS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2D3876-AD22-4660-BA92-ECC39843348B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2C5568-73DE-42E8-9554-91406FDAFE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913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80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05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148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801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191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7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589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662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250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323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485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90BA0-3DCE-46D9-A9D2-7922126586A2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99AE5-B282-427C-9325-85E2FF6DB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086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4528109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913" y="515719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96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ANIMALS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9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 jednotlivá zvířátka a seřaď první písmena jejich jmen podle čísel, které mají u sebe. V tajence se ukrývá jejich kamarád.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11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 -  -  -  -  -  -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monkey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Udo.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hippo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Pein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Imi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giraffe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Nick.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Ed.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parrot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Nano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ostrich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Gris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LXDD7913\MP9004038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1440160" cy="95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22121" y="18041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1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admin\AppData\Local\Microsoft\Windows\Temporary Internet Files\Content.IE5\XVKCG29Z\MP9004066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04174"/>
            <a:ext cx="1603648" cy="106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48264" y="19888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2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8" name="Picture 4" descr="C:\Users\admin\AppData\Local\Microsoft\Windows\Temporary Internet Files\Content.IE5\6UI66O0T\MP90040383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758" y="3011198"/>
            <a:ext cx="1008112" cy="151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22121" y="35010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3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9" name="Picture 5" descr="C:\Users\admin\AppData\Local\Microsoft\Windows\Temporary Internet Files\Content.IE5\P8U0519J\MP9004318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615" y="3300322"/>
            <a:ext cx="1692859" cy="114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668344" y="3284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5</a:t>
            </a:r>
          </a:p>
        </p:txBody>
      </p:sp>
      <p:pic>
        <p:nvPicPr>
          <p:cNvPr id="1030" name="Picture 6" descr="C:\Users\admin\AppData\Local\Microsoft\Windows\Temporary Internet Files\Content.IE5\1L5MCCKN\MP9004092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879" y="4922359"/>
            <a:ext cx="1835696" cy="122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79715" y="51165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6</a:t>
            </a:r>
          </a:p>
        </p:txBody>
      </p:sp>
      <p:pic>
        <p:nvPicPr>
          <p:cNvPr id="1031" name="Picture 7" descr="C:\Users\admin\AppData\Local\Microsoft\Windows\Temporary Internet Files\Content.IE5\8LQW9GHZ\MP9004066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487" y="4610285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668344" y="51165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7</a:t>
            </a:r>
          </a:p>
        </p:txBody>
      </p:sp>
      <p:pic>
        <p:nvPicPr>
          <p:cNvPr id="1032" name="Picture 8" descr="C:\Users\admin\AppData\Local\Microsoft\Windows\Temporary Internet Files\Content.IE5\XVKCG29Z\MP9004065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308" y="3043309"/>
            <a:ext cx="1045160" cy="1566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379715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4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53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6000"/>
                            </p:stCondLst>
                            <p:childTnLst>
                              <p:par>
                                <p:cTn id="5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8000"/>
                            </p:stCondLst>
                            <p:childTnLst>
                              <p:par>
                                <p:cTn id="6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0"/>
                            </p:stCondLst>
                            <p:childTnLst>
                              <p:par>
                                <p:cTn id="8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2000"/>
                            </p:stCondLst>
                            <p:childTnLst>
                              <p:par>
                                <p:cTn id="10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4000"/>
                            </p:stCondLst>
                            <p:childTnLst>
                              <p:par>
                                <p:cTn id="11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13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ŘEŠENÍ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PENGUIN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8LQW9GHZ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76872"/>
            <a:ext cx="4716016" cy="314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33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6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115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ANIMALS</vt:lpstr>
      <vt:lpstr>Prezentace aplikace PowerPoint</vt:lpstr>
      <vt:lpstr>-  -  -  -  -  -  -     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admin</dc:creator>
  <cp:lastModifiedBy>Marketka</cp:lastModifiedBy>
  <cp:revision>6</cp:revision>
  <dcterms:created xsi:type="dcterms:W3CDTF">2012-05-16T14:32:01Z</dcterms:created>
  <dcterms:modified xsi:type="dcterms:W3CDTF">2012-08-25T16:10:47Z</dcterms:modified>
</cp:coreProperties>
</file>