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VY_32_INOVACE_17_OSMISMĚRKA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OSMISMĚRKA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OSMISMĚRKA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C6CBA1-3635-4F2F-9959-F2B22393028B}" type="presOf" srcId="{A40345AC-7407-4C21-8FE2-9AD60A96D678}" destId="{0B76B16A-56D6-4661-8F68-011A1DEE0FDA}" srcOrd="1" destOrd="0" presId="urn:microsoft.com/office/officeart/2005/8/layout/target3"/>
    <dgm:cxn modelId="{D720CC70-FDD6-4DBC-8A99-E04CC642FCCA}" type="presOf" srcId="{EF45A855-7ABA-44C3-970E-46FD5C4C1EC6}" destId="{C0D2742E-AB8A-4BB6-952B-09786D4BDDDC}" srcOrd="1" destOrd="0" presId="urn:microsoft.com/office/officeart/2005/8/layout/target3"/>
    <dgm:cxn modelId="{01439F56-6763-4E48-AA26-BE0010CC4F3F}" type="presOf" srcId="{EF45A855-7ABA-44C3-970E-46FD5C4C1EC6}" destId="{CB3DE5E4-7609-400C-BBC8-9952C8CC1E3E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F9BC7AD8-1765-4A0F-9CDB-336A923B7663}" type="presOf" srcId="{F6740C84-FFC4-4C19-9149-5F5774B54BA0}" destId="{1B7D852F-774D-4F69-BFCD-232D96B8007E}" srcOrd="1" destOrd="0" presId="urn:microsoft.com/office/officeart/2005/8/layout/target3"/>
    <dgm:cxn modelId="{465F934D-9507-4243-8F91-0328FE06D4FE}" type="presOf" srcId="{D3EB95BA-B715-4FC6-AF94-BEC7ED97A356}" destId="{B3BB53C1-EEA1-4606-89FE-999C077A8F8E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94BA5508-D318-4BF2-B112-90E90D405BA8}" type="presOf" srcId="{D3EB95BA-B715-4FC6-AF94-BEC7ED97A356}" destId="{9D34CC72-C1C0-4526-91D2-325327C2CFBD}" srcOrd="0" destOrd="0" presId="urn:microsoft.com/office/officeart/2005/8/layout/target3"/>
    <dgm:cxn modelId="{E032B38B-D39C-4FD5-9A87-55539DCF3585}" type="presOf" srcId="{636D6FD4-7B81-456C-BB0A-6B22D7D839F7}" destId="{B95C7013-0FC0-4A4D-AACE-66F282C8C602}" srcOrd="1" destOrd="0" presId="urn:microsoft.com/office/officeart/2005/8/layout/target3"/>
    <dgm:cxn modelId="{364AB765-ADB5-436D-809F-AD9548E9849D}" type="presOf" srcId="{636D6FD4-7B81-456C-BB0A-6B22D7D839F7}" destId="{86684E08-8F22-47B2-93A7-57E4ACCEB38A}" srcOrd="0" destOrd="0" presId="urn:microsoft.com/office/officeart/2005/8/layout/target3"/>
    <dgm:cxn modelId="{F092B26A-0F40-47E8-85D5-403F20EAD653}" type="presOf" srcId="{A40345AC-7407-4C21-8FE2-9AD60A96D678}" destId="{96EED6E8-1276-4307-B5FC-F59FBE36C9CD}" srcOrd="0" destOrd="0" presId="urn:microsoft.com/office/officeart/2005/8/layout/target3"/>
    <dgm:cxn modelId="{C5CB9D89-C791-4A34-9266-14770456C242}" type="presOf" srcId="{4CA27FBE-7CE2-40CD-9BB1-B5C9DCC52179}" destId="{B2D71379-9F57-4D44-BE87-4F351A17252F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49554EE8-1069-4B67-A017-9849A432CFE1}" type="presOf" srcId="{4CA27FBE-7CE2-40CD-9BB1-B5C9DCC52179}" destId="{340D035F-E78F-43E2-84BB-D9AB11E21D4E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65DC21E0-0E52-4D40-8CD1-16D8C9B72C72}" type="presOf" srcId="{F6740C84-FFC4-4C19-9149-5F5774B54BA0}" destId="{03FB03DB-DA77-4481-999E-0E03B05B4F8F}" srcOrd="0" destOrd="0" presId="urn:microsoft.com/office/officeart/2005/8/layout/target3"/>
    <dgm:cxn modelId="{29E6217D-8DDF-4346-A57B-B5FA00D99402}" type="presOf" srcId="{DD48610B-FBB8-49B6-8F7D-E36F279ABC71}" destId="{73693454-8058-4E8E-952A-B88822F2A142}" srcOrd="0" destOrd="0" presId="urn:microsoft.com/office/officeart/2005/8/layout/target3"/>
    <dgm:cxn modelId="{C99447BF-BC17-4AA0-A5B0-757FB1E7FDD3}" type="presParOf" srcId="{73693454-8058-4E8E-952A-B88822F2A142}" destId="{34CAB995-59D2-43AF-8A7D-B2F2C0560BCC}" srcOrd="0" destOrd="0" presId="urn:microsoft.com/office/officeart/2005/8/layout/target3"/>
    <dgm:cxn modelId="{5A07C6A3-C984-4BC6-8E91-439B3FAEF31E}" type="presParOf" srcId="{73693454-8058-4E8E-952A-B88822F2A142}" destId="{B4F1CAD5-CB39-42CC-8C06-20916F758FBD}" srcOrd="1" destOrd="0" presId="urn:microsoft.com/office/officeart/2005/8/layout/target3"/>
    <dgm:cxn modelId="{243BB5A1-E819-4531-A21B-B81018A41C94}" type="presParOf" srcId="{73693454-8058-4E8E-952A-B88822F2A142}" destId="{CB3DE5E4-7609-400C-BBC8-9952C8CC1E3E}" srcOrd="2" destOrd="0" presId="urn:microsoft.com/office/officeart/2005/8/layout/target3"/>
    <dgm:cxn modelId="{C6A05002-CBF0-48D3-AFD7-4211F954F40A}" type="presParOf" srcId="{73693454-8058-4E8E-952A-B88822F2A142}" destId="{81A4BF60-A0BA-4C96-894C-FACEE081CF03}" srcOrd="3" destOrd="0" presId="urn:microsoft.com/office/officeart/2005/8/layout/target3"/>
    <dgm:cxn modelId="{988CBB30-1BDE-48C3-82C9-986318D2F463}" type="presParOf" srcId="{73693454-8058-4E8E-952A-B88822F2A142}" destId="{79C88A93-B465-462D-A26B-AE3BCF72BDE1}" srcOrd="4" destOrd="0" presId="urn:microsoft.com/office/officeart/2005/8/layout/target3"/>
    <dgm:cxn modelId="{82D87039-95A3-4A70-8C15-40AEBEC131FF}" type="presParOf" srcId="{73693454-8058-4E8E-952A-B88822F2A142}" destId="{9D34CC72-C1C0-4526-91D2-325327C2CFBD}" srcOrd="5" destOrd="0" presId="urn:microsoft.com/office/officeart/2005/8/layout/target3"/>
    <dgm:cxn modelId="{1E6960C2-AED7-4B07-BFC3-7C2EA375A99B}" type="presParOf" srcId="{73693454-8058-4E8E-952A-B88822F2A142}" destId="{8CA429DB-99A4-4AB8-A765-C8DA02ABAAD9}" srcOrd="6" destOrd="0" presId="urn:microsoft.com/office/officeart/2005/8/layout/target3"/>
    <dgm:cxn modelId="{3C5143BB-48F2-4B3E-AEEE-9C78754D238C}" type="presParOf" srcId="{73693454-8058-4E8E-952A-B88822F2A142}" destId="{CA280024-621D-4529-AB43-EE734988E1A3}" srcOrd="7" destOrd="0" presId="urn:microsoft.com/office/officeart/2005/8/layout/target3"/>
    <dgm:cxn modelId="{46F77F16-720A-447D-B0E3-2ABB44754518}" type="presParOf" srcId="{73693454-8058-4E8E-952A-B88822F2A142}" destId="{B2D71379-9F57-4D44-BE87-4F351A17252F}" srcOrd="8" destOrd="0" presId="urn:microsoft.com/office/officeart/2005/8/layout/target3"/>
    <dgm:cxn modelId="{590C0E39-EA0A-46A3-8647-3DF21224F5C5}" type="presParOf" srcId="{73693454-8058-4E8E-952A-B88822F2A142}" destId="{A4A1090E-B019-471D-9E5A-158EC02D7A1E}" srcOrd="9" destOrd="0" presId="urn:microsoft.com/office/officeart/2005/8/layout/target3"/>
    <dgm:cxn modelId="{19DDD9CC-EED3-438B-A040-84FBFA595B49}" type="presParOf" srcId="{73693454-8058-4E8E-952A-B88822F2A142}" destId="{84CC51AF-A275-4291-A63C-FCF07732325B}" srcOrd="10" destOrd="0" presId="urn:microsoft.com/office/officeart/2005/8/layout/target3"/>
    <dgm:cxn modelId="{C67CA1C9-7E40-4D5F-B136-BD63B1303304}" type="presParOf" srcId="{73693454-8058-4E8E-952A-B88822F2A142}" destId="{03FB03DB-DA77-4481-999E-0E03B05B4F8F}" srcOrd="11" destOrd="0" presId="urn:microsoft.com/office/officeart/2005/8/layout/target3"/>
    <dgm:cxn modelId="{4A21C2C4-C735-47DA-B9E5-BB7A9D6F3964}" type="presParOf" srcId="{73693454-8058-4E8E-952A-B88822F2A142}" destId="{BD05F658-82DE-406A-893C-D409DC215805}" srcOrd="12" destOrd="0" presId="urn:microsoft.com/office/officeart/2005/8/layout/target3"/>
    <dgm:cxn modelId="{027E5F0E-607F-4991-BE00-5A94582256B3}" type="presParOf" srcId="{73693454-8058-4E8E-952A-B88822F2A142}" destId="{95FD97C5-7823-4D5F-AC54-D2EF4A7865FC}" srcOrd="13" destOrd="0" presId="urn:microsoft.com/office/officeart/2005/8/layout/target3"/>
    <dgm:cxn modelId="{F1ACB189-1254-41BE-A026-87BD7EA79005}" type="presParOf" srcId="{73693454-8058-4E8E-952A-B88822F2A142}" destId="{96EED6E8-1276-4307-B5FC-F59FBE36C9CD}" srcOrd="14" destOrd="0" presId="urn:microsoft.com/office/officeart/2005/8/layout/target3"/>
    <dgm:cxn modelId="{3022A384-147F-43E2-94E4-E9EC3D25144E}" type="presParOf" srcId="{73693454-8058-4E8E-952A-B88822F2A142}" destId="{5C42406F-2045-4CEA-9677-E2C92F5D3D28}" srcOrd="15" destOrd="0" presId="urn:microsoft.com/office/officeart/2005/8/layout/target3"/>
    <dgm:cxn modelId="{1D4530EA-61C9-4BD9-8AEC-409FEA63135B}" type="presParOf" srcId="{73693454-8058-4E8E-952A-B88822F2A142}" destId="{7CE1D833-06E6-464E-99A6-29965ADDA3AA}" srcOrd="16" destOrd="0" presId="urn:microsoft.com/office/officeart/2005/8/layout/target3"/>
    <dgm:cxn modelId="{14555D85-8F9C-4E4D-A2FD-BB7333056927}" type="presParOf" srcId="{73693454-8058-4E8E-952A-B88822F2A142}" destId="{86684E08-8F22-47B2-93A7-57E4ACCEB38A}" srcOrd="17" destOrd="0" presId="urn:microsoft.com/office/officeart/2005/8/layout/target3"/>
    <dgm:cxn modelId="{2E5D4D8D-98E1-4548-943B-8A7A6C8FEA87}" type="presParOf" srcId="{73693454-8058-4E8E-952A-B88822F2A142}" destId="{C0D2742E-AB8A-4BB6-952B-09786D4BDDDC}" srcOrd="18" destOrd="0" presId="urn:microsoft.com/office/officeart/2005/8/layout/target3"/>
    <dgm:cxn modelId="{7F85AF42-023A-4FBB-968A-1332D8EC63BB}" type="presParOf" srcId="{73693454-8058-4E8E-952A-B88822F2A142}" destId="{B3BB53C1-EEA1-4606-89FE-999C077A8F8E}" srcOrd="19" destOrd="0" presId="urn:microsoft.com/office/officeart/2005/8/layout/target3"/>
    <dgm:cxn modelId="{241124A6-CB5F-4944-856B-59CAD5F7794C}" type="presParOf" srcId="{73693454-8058-4E8E-952A-B88822F2A142}" destId="{340D035F-E78F-43E2-84BB-D9AB11E21D4E}" srcOrd="20" destOrd="0" presId="urn:microsoft.com/office/officeart/2005/8/layout/target3"/>
    <dgm:cxn modelId="{C3CC1624-1C73-4125-B0D8-363530F1114C}" type="presParOf" srcId="{73693454-8058-4E8E-952A-B88822F2A142}" destId="{1B7D852F-774D-4F69-BFCD-232D96B8007E}" srcOrd="21" destOrd="0" presId="urn:microsoft.com/office/officeart/2005/8/layout/target3"/>
    <dgm:cxn modelId="{6AC9A9C6-4E38-4230-B771-448BFA38A83D}" type="presParOf" srcId="{73693454-8058-4E8E-952A-B88822F2A142}" destId="{0B76B16A-56D6-4661-8F68-011A1DEE0FDA}" srcOrd="22" destOrd="0" presId="urn:microsoft.com/office/officeart/2005/8/layout/target3"/>
    <dgm:cxn modelId="{B4E6AF0D-62B7-4E54-8BD4-88BF00A585D1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Jana Pravá</a:t>
          </a:r>
          <a:endParaRPr lang="cs-CZ" sz="15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VY_32_INOVACE_17_OSMISMĚRKA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OSMISMĚRKA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Angličtina pro začátečníky, OSMISMĚRKA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3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916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497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199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992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876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53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187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700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589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338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7D1A8-37A8-4FF0-B65E-EC83B34F5EC8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C64200-0D86-432B-949C-67D38FD67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716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90148054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15719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321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OSMISMĚRKA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81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A VYŠKRTEJ V OSMISMĚRCE SLOVA Z OBRÁZKŮ. ZE ZBYTKU PÍSMEN SE DOZVÍŠ, CO OVEČKA ŘÍKÁ.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FDU2TOPA\MC900297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05064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383994" y="3429000"/>
            <a:ext cx="4284349" cy="76310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-    - - - -   - -   - - - - -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8016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625851"/>
              </p:ext>
            </p:extLst>
          </p:nvPr>
        </p:nvGraphicFramePr>
        <p:xfrm>
          <a:off x="457202" y="1628802"/>
          <a:ext cx="5194917" cy="41764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2131"/>
                <a:gridCol w="742131"/>
                <a:gridCol w="742131"/>
                <a:gridCol w="742131"/>
                <a:gridCol w="742131"/>
                <a:gridCol w="742131"/>
                <a:gridCol w="742131"/>
              </a:tblGrid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admin\AppData\Local\Microsoft\Windows\Temporary Internet Files\Content.IE5\PTHIYYVP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150" y="269019"/>
            <a:ext cx="1256002" cy="125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XZX7VX3Z\MP900422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441" y="1019241"/>
            <a:ext cx="1142618" cy="16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XVKCG29Z\MC90044174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793" y="1268760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HEAT1ZDX\MP9004034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52" y="3191620"/>
            <a:ext cx="1525196" cy="101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8LQW9GHZ\MP9004021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150" y="2856384"/>
            <a:ext cx="1125130" cy="168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P8U0519J\MC9004118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025" y="311645"/>
            <a:ext cx="1256483" cy="117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W39GFBND\MP9004306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11645"/>
            <a:ext cx="1775136" cy="117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M1CH2LV7\MP90022771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809" y="4653136"/>
            <a:ext cx="2454667" cy="162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775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ŘEŠENÍ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6301375"/>
              </p:ext>
            </p:extLst>
          </p:nvPr>
        </p:nvGraphicFramePr>
        <p:xfrm>
          <a:off x="457202" y="1628802"/>
          <a:ext cx="5194917" cy="41764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2131"/>
                <a:gridCol w="742131"/>
                <a:gridCol w="742131"/>
                <a:gridCol w="742131"/>
                <a:gridCol w="742131"/>
                <a:gridCol w="742131"/>
                <a:gridCol w="742131"/>
              </a:tblGrid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Y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B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63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admin\AppData\Local\Microsoft\Windows\Temporary Internet Files\Content.IE5\PTHIYYVP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150" y="269019"/>
            <a:ext cx="1256002" cy="125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XZX7VX3Z\MP900422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441" y="1019241"/>
            <a:ext cx="1142618" cy="165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XVKCG29Z\MC90044174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793" y="1268760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HEAT1ZDX\MP9004034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52" y="3191620"/>
            <a:ext cx="1525196" cy="101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8LQW9GHZ\MP9004021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150" y="2856384"/>
            <a:ext cx="1125130" cy="168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P8U0519J\MC9004118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3823" y="271723"/>
            <a:ext cx="1256483" cy="117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W39GFBND\MP9004306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11645"/>
            <a:ext cx="1775136" cy="117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M1CH2LV7\MP90022771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809" y="4653136"/>
            <a:ext cx="2454667" cy="162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808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679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171</Words>
  <Application>Microsoft Office PowerPoint</Application>
  <PresentationFormat>Předvádění na obrazovce (4:3)</PresentationFormat>
  <Paragraphs>110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OSMISMĚRKA</vt:lpstr>
      <vt:lpstr>Prezentace aplikace PowerPoint</vt:lpstr>
      <vt:lpstr>Prezentace aplikace PowerPoint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OSMISMĚRKA</dc:title>
  <dc:creator>admin</dc:creator>
  <cp:lastModifiedBy>Marketka</cp:lastModifiedBy>
  <cp:revision>6</cp:revision>
  <dcterms:created xsi:type="dcterms:W3CDTF">2012-05-16T14:59:33Z</dcterms:created>
  <dcterms:modified xsi:type="dcterms:W3CDTF">2012-08-25T16:10:53Z</dcterms:modified>
</cp:coreProperties>
</file>