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VY_32_INOVACE_18_MY FAVOURITE THINGS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MY FAVOURITE THINGS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MY FAVOURITE THINGS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D0B51F65-8EA3-4329-A11F-A1BAD0BD33FD}" type="presOf" srcId="{4CA27FBE-7CE2-40CD-9BB1-B5C9DCC52179}" destId="{340D035F-E78F-43E2-84BB-D9AB11E21D4E}" srcOrd="1" destOrd="0" presId="urn:microsoft.com/office/officeart/2005/8/layout/target3"/>
    <dgm:cxn modelId="{0208536E-F2AF-4257-9149-C89221125197}" type="presOf" srcId="{A40345AC-7407-4C21-8FE2-9AD60A96D678}" destId="{96EED6E8-1276-4307-B5FC-F59FBE36C9CD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BC4ADF1A-A3D7-48E0-AEEC-42C933CBC86F}" type="presOf" srcId="{F6740C84-FFC4-4C19-9149-5F5774B54BA0}" destId="{03FB03DB-DA77-4481-999E-0E03B05B4F8F}" srcOrd="0" destOrd="0" presId="urn:microsoft.com/office/officeart/2005/8/layout/target3"/>
    <dgm:cxn modelId="{1E3241DD-D771-4116-B318-50E19DAD949E}" type="presOf" srcId="{4CA27FBE-7CE2-40CD-9BB1-B5C9DCC52179}" destId="{B2D71379-9F57-4D44-BE87-4F351A17252F}" srcOrd="0" destOrd="0" presId="urn:microsoft.com/office/officeart/2005/8/layout/target3"/>
    <dgm:cxn modelId="{252CABAD-0C67-4ED1-95A6-C78871A08C11}" type="presOf" srcId="{EF45A855-7ABA-44C3-970E-46FD5C4C1EC6}" destId="{CB3DE5E4-7609-400C-BBC8-9952C8CC1E3E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82AF57EA-60A4-4FE3-8ADB-8894F0BC91B5}" type="presOf" srcId="{D3EB95BA-B715-4FC6-AF94-BEC7ED97A356}" destId="{9D34CC72-C1C0-4526-91D2-325327C2CFBD}" srcOrd="0" destOrd="0" presId="urn:microsoft.com/office/officeart/2005/8/layout/target3"/>
    <dgm:cxn modelId="{AB80938B-C699-4BAF-8F6D-CD2F1C395B2D}" type="presOf" srcId="{636D6FD4-7B81-456C-BB0A-6B22D7D839F7}" destId="{86684E08-8F22-47B2-93A7-57E4ACCEB38A}" srcOrd="0" destOrd="0" presId="urn:microsoft.com/office/officeart/2005/8/layout/target3"/>
    <dgm:cxn modelId="{4623173B-7EFD-4E8E-B002-6375C7C6021C}" type="presOf" srcId="{F6740C84-FFC4-4C19-9149-5F5774B54BA0}" destId="{1B7D852F-774D-4F69-BFCD-232D96B8007E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7A5D5F84-F207-4F00-B2D8-B4B4D6FDD0B8}" type="presOf" srcId="{DD48610B-FBB8-49B6-8F7D-E36F279ABC71}" destId="{73693454-8058-4E8E-952A-B88822F2A142}" srcOrd="0" destOrd="0" presId="urn:microsoft.com/office/officeart/2005/8/layout/target3"/>
    <dgm:cxn modelId="{DB1C69C8-6873-435A-A156-7D132CB9F6F4}" type="presOf" srcId="{EF45A855-7ABA-44C3-970E-46FD5C4C1EC6}" destId="{C0D2742E-AB8A-4BB6-952B-09786D4BDDDC}" srcOrd="1" destOrd="0" presId="urn:microsoft.com/office/officeart/2005/8/layout/target3"/>
    <dgm:cxn modelId="{0D35A67D-18D1-4DB2-B7D4-7B13D3FA2C7D}" type="presOf" srcId="{A40345AC-7407-4C21-8FE2-9AD60A96D678}" destId="{0B76B16A-56D6-4661-8F68-011A1DEE0FDA}" srcOrd="1" destOrd="0" presId="urn:microsoft.com/office/officeart/2005/8/layout/target3"/>
    <dgm:cxn modelId="{63A0E7D7-FECE-4A41-BD6D-984E07EEB350}" type="presOf" srcId="{D3EB95BA-B715-4FC6-AF94-BEC7ED97A356}" destId="{B3BB53C1-EEA1-4606-89FE-999C077A8F8E}" srcOrd="1" destOrd="0" presId="urn:microsoft.com/office/officeart/2005/8/layout/target3"/>
    <dgm:cxn modelId="{2109F79E-3897-4727-ACDD-19A7CEDF099B}" type="presOf" srcId="{636D6FD4-7B81-456C-BB0A-6B22D7D839F7}" destId="{B95C7013-0FC0-4A4D-AACE-66F282C8C602}" srcOrd="1" destOrd="0" presId="urn:microsoft.com/office/officeart/2005/8/layout/target3"/>
    <dgm:cxn modelId="{D5FBF4E9-9502-4D05-8C5B-53D5FEC83DA2}" type="presParOf" srcId="{73693454-8058-4E8E-952A-B88822F2A142}" destId="{34CAB995-59D2-43AF-8A7D-B2F2C0560BCC}" srcOrd="0" destOrd="0" presId="urn:microsoft.com/office/officeart/2005/8/layout/target3"/>
    <dgm:cxn modelId="{A7859E4D-7618-4A37-9DEF-302CABA7A18C}" type="presParOf" srcId="{73693454-8058-4E8E-952A-B88822F2A142}" destId="{B4F1CAD5-CB39-42CC-8C06-20916F758FBD}" srcOrd="1" destOrd="0" presId="urn:microsoft.com/office/officeart/2005/8/layout/target3"/>
    <dgm:cxn modelId="{408AB171-2199-4F40-A7C3-94A4F712FFA5}" type="presParOf" srcId="{73693454-8058-4E8E-952A-B88822F2A142}" destId="{CB3DE5E4-7609-400C-BBC8-9952C8CC1E3E}" srcOrd="2" destOrd="0" presId="urn:microsoft.com/office/officeart/2005/8/layout/target3"/>
    <dgm:cxn modelId="{42682231-EA85-4930-9A7E-72AA59B8C9B8}" type="presParOf" srcId="{73693454-8058-4E8E-952A-B88822F2A142}" destId="{81A4BF60-A0BA-4C96-894C-FACEE081CF03}" srcOrd="3" destOrd="0" presId="urn:microsoft.com/office/officeart/2005/8/layout/target3"/>
    <dgm:cxn modelId="{D38139A1-FE96-451D-8B8B-149B849E5B06}" type="presParOf" srcId="{73693454-8058-4E8E-952A-B88822F2A142}" destId="{79C88A93-B465-462D-A26B-AE3BCF72BDE1}" srcOrd="4" destOrd="0" presId="urn:microsoft.com/office/officeart/2005/8/layout/target3"/>
    <dgm:cxn modelId="{08549FD9-D8A6-4F49-9D3A-CEDEB7075DA1}" type="presParOf" srcId="{73693454-8058-4E8E-952A-B88822F2A142}" destId="{9D34CC72-C1C0-4526-91D2-325327C2CFBD}" srcOrd="5" destOrd="0" presId="urn:microsoft.com/office/officeart/2005/8/layout/target3"/>
    <dgm:cxn modelId="{2FBF52A8-64A8-4C2D-9C27-272EFBE38B0A}" type="presParOf" srcId="{73693454-8058-4E8E-952A-B88822F2A142}" destId="{8CA429DB-99A4-4AB8-A765-C8DA02ABAAD9}" srcOrd="6" destOrd="0" presId="urn:microsoft.com/office/officeart/2005/8/layout/target3"/>
    <dgm:cxn modelId="{0D650DCF-D11F-4BD1-A023-47AF25B4E23E}" type="presParOf" srcId="{73693454-8058-4E8E-952A-B88822F2A142}" destId="{CA280024-621D-4529-AB43-EE734988E1A3}" srcOrd="7" destOrd="0" presId="urn:microsoft.com/office/officeart/2005/8/layout/target3"/>
    <dgm:cxn modelId="{DD1B1F94-5F5E-4431-BD96-C874E0364639}" type="presParOf" srcId="{73693454-8058-4E8E-952A-B88822F2A142}" destId="{B2D71379-9F57-4D44-BE87-4F351A17252F}" srcOrd="8" destOrd="0" presId="urn:microsoft.com/office/officeart/2005/8/layout/target3"/>
    <dgm:cxn modelId="{9B80BD31-5781-4278-9A6A-B7576D20FDF0}" type="presParOf" srcId="{73693454-8058-4E8E-952A-B88822F2A142}" destId="{A4A1090E-B019-471D-9E5A-158EC02D7A1E}" srcOrd="9" destOrd="0" presId="urn:microsoft.com/office/officeart/2005/8/layout/target3"/>
    <dgm:cxn modelId="{B0478CFD-D5EF-400B-B724-BB2352525A6B}" type="presParOf" srcId="{73693454-8058-4E8E-952A-B88822F2A142}" destId="{84CC51AF-A275-4291-A63C-FCF07732325B}" srcOrd="10" destOrd="0" presId="urn:microsoft.com/office/officeart/2005/8/layout/target3"/>
    <dgm:cxn modelId="{3EF88D25-749B-4B23-901A-4924402A29B6}" type="presParOf" srcId="{73693454-8058-4E8E-952A-B88822F2A142}" destId="{03FB03DB-DA77-4481-999E-0E03B05B4F8F}" srcOrd="11" destOrd="0" presId="urn:microsoft.com/office/officeart/2005/8/layout/target3"/>
    <dgm:cxn modelId="{6450EF36-3187-4B2B-AB89-F522C46535FE}" type="presParOf" srcId="{73693454-8058-4E8E-952A-B88822F2A142}" destId="{BD05F658-82DE-406A-893C-D409DC215805}" srcOrd="12" destOrd="0" presId="urn:microsoft.com/office/officeart/2005/8/layout/target3"/>
    <dgm:cxn modelId="{33DE8486-C11C-4BF1-8B16-330640BA219E}" type="presParOf" srcId="{73693454-8058-4E8E-952A-B88822F2A142}" destId="{95FD97C5-7823-4D5F-AC54-D2EF4A7865FC}" srcOrd="13" destOrd="0" presId="urn:microsoft.com/office/officeart/2005/8/layout/target3"/>
    <dgm:cxn modelId="{5767F356-E502-4E59-893C-78409BDC1B5B}" type="presParOf" srcId="{73693454-8058-4E8E-952A-B88822F2A142}" destId="{96EED6E8-1276-4307-B5FC-F59FBE36C9CD}" srcOrd="14" destOrd="0" presId="urn:microsoft.com/office/officeart/2005/8/layout/target3"/>
    <dgm:cxn modelId="{37848379-80A3-41F3-9651-1802DFD2A462}" type="presParOf" srcId="{73693454-8058-4E8E-952A-B88822F2A142}" destId="{5C42406F-2045-4CEA-9677-E2C92F5D3D28}" srcOrd="15" destOrd="0" presId="urn:microsoft.com/office/officeart/2005/8/layout/target3"/>
    <dgm:cxn modelId="{EB8AB48F-DF2F-4954-BAFE-33BBDD2B4A45}" type="presParOf" srcId="{73693454-8058-4E8E-952A-B88822F2A142}" destId="{7CE1D833-06E6-464E-99A6-29965ADDA3AA}" srcOrd="16" destOrd="0" presId="urn:microsoft.com/office/officeart/2005/8/layout/target3"/>
    <dgm:cxn modelId="{78A81117-9583-443F-9BCC-53A557520E37}" type="presParOf" srcId="{73693454-8058-4E8E-952A-B88822F2A142}" destId="{86684E08-8F22-47B2-93A7-57E4ACCEB38A}" srcOrd="17" destOrd="0" presId="urn:microsoft.com/office/officeart/2005/8/layout/target3"/>
    <dgm:cxn modelId="{3DBC9FBB-0DCD-4235-873B-4260EF124ADC}" type="presParOf" srcId="{73693454-8058-4E8E-952A-B88822F2A142}" destId="{C0D2742E-AB8A-4BB6-952B-09786D4BDDDC}" srcOrd="18" destOrd="0" presId="urn:microsoft.com/office/officeart/2005/8/layout/target3"/>
    <dgm:cxn modelId="{79B4B266-65AD-4F28-8A96-9C80CCE423EC}" type="presParOf" srcId="{73693454-8058-4E8E-952A-B88822F2A142}" destId="{B3BB53C1-EEA1-4606-89FE-999C077A8F8E}" srcOrd="19" destOrd="0" presId="urn:microsoft.com/office/officeart/2005/8/layout/target3"/>
    <dgm:cxn modelId="{E10345EA-E4E1-47C6-A28A-DE4930185309}" type="presParOf" srcId="{73693454-8058-4E8E-952A-B88822F2A142}" destId="{340D035F-E78F-43E2-84BB-D9AB11E21D4E}" srcOrd="20" destOrd="0" presId="urn:microsoft.com/office/officeart/2005/8/layout/target3"/>
    <dgm:cxn modelId="{A233FA2E-4D0E-4AFD-9B16-2A76AC38110C}" type="presParOf" srcId="{73693454-8058-4E8E-952A-B88822F2A142}" destId="{1B7D852F-774D-4F69-BFCD-232D96B8007E}" srcOrd="21" destOrd="0" presId="urn:microsoft.com/office/officeart/2005/8/layout/target3"/>
    <dgm:cxn modelId="{8A32B89D-8AA0-45F1-8890-85F318AAA1F2}" type="presParOf" srcId="{73693454-8058-4E8E-952A-B88822F2A142}" destId="{0B76B16A-56D6-4661-8F68-011A1DEE0FDA}" srcOrd="22" destOrd="0" presId="urn:microsoft.com/office/officeart/2005/8/layout/target3"/>
    <dgm:cxn modelId="{9E7889B8-30F6-440F-8855-1BFFD908350C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VY_32_INOVACE_18_MY FAVOURITE THINGS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MY FAVOURITE THINGS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začátečníky, MY FAVOURITE THINGS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800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80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93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164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11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345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947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761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061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714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637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2F710-FB26-45E2-A173-ECD184367C5A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6184B-A22C-4365-A6DD-8B5D1014ED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26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2764345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251" y="551526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374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My </a:t>
            </a:r>
            <a:r>
              <a:rPr lang="cs-CZ" b="1" dirty="0" err="1">
                <a:solidFill>
                  <a:srgbClr val="FF0000"/>
                </a:solidFill>
              </a:rPr>
              <a:t>f</a:t>
            </a:r>
            <a:r>
              <a:rPr lang="cs-CZ" b="1" dirty="0" err="1" smtClean="0">
                <a:solidFill>
                  <a:srgbClr val="FF0000"/>
                </a:solidFill>
              </a:rPr>
              <a:t>avourite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things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6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by si přála Lucy k svátku?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Dopiš k obrázkům jejich názvy, potom vypiš barevně podtržená písmena. 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M1CH2LV7\MP9004331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86911"/>
            <a:ext cx="2984376" cy="19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50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_ _ _ _ _ _ _ _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M1CH2LV7\MC900441734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1556792"/>
            <a:ext cx="1436340" cy="143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 _ _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</a:p>
          <a:p>
            <a:r>
              <a:rPr lang="cs-CZ" dirty="0" smtClean="0"/>
              <a:t>2 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 _</a:t>
            </a:r>
          </a:p>
          <a:p>
            <a:r>
              <a:rPr lang="cs-CZ" dirty="0" smtClean="0"/>
              <a:t>3  _ _   _ _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 _ _</a:t>
            </a:r>
          </a:p>
          <a:p>
            <a:r>
              <a:rPr lang="cs-CZ" dirty="0" smtClean="0"/>
              <a:t>4 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 _ _ _</a:t>
            </a:r>
          </a:p>
          <a:p>
            <a:r>
              <a:rPr lang="cs-CZ" dirty="0" smtClean="0"/>
              <a:t>5 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 _ _</a:t>
            </a:r>
          </a:p>
          <a:p>
            <a:r>
              <a:rPr lang="cs-CZ" dirty="0" smtClean="0"/>
              <a:t>6  _ _ _ _ _ _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</a:p>
          <a:p>
            <a:r>
              <a:rPr lang="cs-CZ" dirty="0" smtClean="0"/>
              <a:t>7 _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 _ _ _ _ _ _</a:t>
            </a:r>
          </a:p>
          <a:p>
            <a:r>
              <a:rPr lang="cs-CZ" dirty="0" smtClean="0"/>
              <a:t>8  _ _ 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 _ _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KMS1KZT2\MC9004417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853" y="155506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19872" y="19168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2052" name="Picture 4" descr="C:\Users\admin\AppData\Local\Microsoft\Windows\Temporary Internet Files\Content.IE5\XVKCG29Z\MC900360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098" y="2636912"/>
            <a:ext cx="1831543" cy="9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95936" y="29249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053" name="Picture 5" descr="C:\Users\admin\AppData\Local\Microsoft\Windows\Temporary Internet Files\Content.IE5\P8U0519J\MC9004125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072" y="2722419"/>
            <a:ext cx="773278" cy="76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87624" y="31096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2054" name="Picture 6" descr="C:\Users\admin\AppData\Local\Microsoft\Windows\Temporary Internet Files\Content.IE5\W39GFBND\MC9003557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350" y="3789039"/>
            <a:ext cx="760063" cy="134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58907" y="429566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055" name="Picture 7" descr="C:\Users\admin\AppData\Local\Microsoft\Windows\Temporary Internet Files\Content.IE5\1D3EM4G6\MP9003852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721" y="3968248"/>
            <a:ext cx="701824" cy="98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419872" y="46649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056" name="Picture 8" descr="C:\Users\admin\AppData\Local\Microsoft\Windows\Temporary Internet Files\Content.IE5\HEAT1ZDX\MC9004119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70" y="4135526"/>
            <a:ext cx="1356803" cy="106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338467" y="49508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058" name="Picture 10" descr="C:\Users\admin\AppData\Local\Microsoft\Windows\Temporary Internet Files\Content.IE5\W39GFBND\MC9002386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900" y="5210589"/>
            <a:ext cx="1048815" cy="90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371057" y="56734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94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 :                KEYBOARD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M1CH2LV7\MC900441734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1556792"/>
            <a:ext cx="1436340" cy="143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 BOO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</a:p>
          <a:p>
            <a:r>
              <a:rPr lang="cs-CZ" dirty="0" smtClean="0"/>
              <a:t>2  P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N</a:t>
            </a:r>
          </a:p>
          <a:p>
            <a:r>
              <a:rPr lang="cs-CZ" dirty="0" smtClean="0"/>
              <a:t>3  CD  PLA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ER</a:t>
            </a:r>
          </a:p>
          <a:p>
            <a:r>
              <a:rPr lang="cs-CZ" dirty="0" smtClean="0"/>
              <a:t>4 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ALL</a:t>
            </a:r>
          </a:p>
          <a:p>
            <a:r>
              <a:rPr lang="cs-CZ" dirty="0" smtClean="0"/>
              <a:t>5  D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LL</a:t>
            </a:r>
          </a:p>
          <a:p>
            <a:r>
              <a:rPr lang="cs-CZ" dirty="0" smtClean="0"/>
              <a:t>6  UMBRELL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dirty="0" smtClean="0"/>
              <a:t>7  AE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OPLANE </a:t>
            </a:r>
          </a:p>
          <a:p>
            <a:r>
              <a:rPr lang="cs-CZ" dirty="0" smtClean="0"/>
              <a:t>8  RA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IO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KMS1KZT2\MC9004417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853" y="155506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19872" y="19168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2052" name="Picture 4" descr="C:\Users\admin\AppData\Local\Microsoft\Windows\Temporary Internet Files\Content.IE5\XVKCG29Z\MC900360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098" y="2636912"/>
            <a:ext cx="1831543" cy="9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95936" y="29249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2053" name="Picture 5" descr="C:\Users\admin\AppData\Local\Microsoft\Windows\Temporary Internet Files\Content.IE5\P8U0519J\MC9004125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072" y="2722419"/>
            <a:ext cx="773278" cy="76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87624" y="31096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2054" name="Picture 6" descr="C:\Users\admin\AppData\Local\Microsoft\Windows\Temporary Internet Files\Content.IE5\W39GFBND\MC9003557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350" y="3789039"/>
            <a:ext cx="760063" cy="134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58907" y="429566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055" name="Picture 7" descr="C:\Users\admin\AppData\Local\Microsoft\Windows\Temporary Internet Files\Content.IE5\1D3EM4G6\MP9003852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721" y="3968248"/>
            <a:ext cx="701824" cy="98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419872" y="46649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056" name="Picture 8" descr="C:\Users\admin\AppData\Local\Microsoft\Windows\Temporary Internet Files\Content.IE5\HEAT1ZDX\MC9004119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70" y="4135526"/>
            <a:ext cx="1356803" cy="106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338467" y="49508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058" name="Picture 10" descr="C:\Users\admin\AppData\Local\Microsoft\Windows\Temporary Internet Files\Content.IE5\W39GFBND\MC9002386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900" y="5210589"/>
            <a:ext cx="1048815" cy="90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371057" y="56734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52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10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165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My favourite things</vt:lpstr>
      <vt:lpstr>Co by si přála Lucy k svátku? </vt:lpstr>
      <vt:lpstr>_ _ _ _ _ _ _ _</vt:lpstr>
      <vt:lpstr>ŘEŠENÍ :                KEYBOARD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favourite things</dc:title>
  <dc:creator>admin</dc:creator>
  <cp:lastModifiedBy>Marketka</cp:lastModifiedBy>
  <cp:revision>7</cp:revision>
  <dcterms:created xsi:type="dcterms:W3CDTF">2012-05-23T17:05:16Z</dcterms:created>
  <dcterms:modified xsi:type="dcterms:W3CDTF">2012-08-25T16:11:00Z</dcterms:modified>
</cp:coreProperties>
</file>