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Mgr. Jana Pravá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VY_32_INOVACE_19_PROCVIČOVÁNÍ SLOVNÍ ZÁSOBY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PROCVIČOVÁNÍ SLOVNÍ ZÁSOBY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začátečníky, PROCVIČOVÁNÍ SLOVNÍ ZÁSOBY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A210BE6F-A390-4045-A37C-C2DF185964A8}" type="presOf" srcId="{636D6FD4-7B81-456C-BB0A-6B22D7D839F7}" destId="{86684E08-8F22-47B2-93A7-57E4ACCEB38A}" srcOrd="0" destOrd="0" presId="urn:microsoft.com/office/officeart/2005/8/layout/target3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349560EE-5831-4E1C-B57F-399BFDCF2D27}" type="presOf" srcId="{EF45A855-7ABA-44C3-970E-46FD5C4C1EC6}" destId="{C0D2742E-AB8A-4BB6-952B-09786D4BDDDC}" srcOrd="1" destOrd="0" presId="urn:microsoft.com/office/officeart/2005/8/layout/target3"/>
    <dgm:cxn modelId="{26DB14A8-C56C-45A9-8ECC-49D3BAEA791B}" type="presOf" srcId="{DD48610B-FBB8-49B6-8F7D-E36F279ABC71}" destId="{73693454-8058-4E8E-952A-B88822F2A142}" srcOrd="0" destOrd="0" presId="urn:microsoft.com/office/officeart/2005/8/layout/target3"/>
    <dgm:cxn modelId="{A1F4D009-D2FD-4716-8428-B992BBDB003C}" type="presOf" srcId="{636D6FD4-7B81-456C-BB0A-6B22D7D839F7}" destId="{B95C7013-0FC0-4A4D-AACE-66F282C8C602}" srcOrd="1" destOrd="0" presId="urn:microsoft.com/office/officeart/2005/8/layout/target3"/>
    <dgm:cxn modelId="{2BE5493D-C094-48FE-8F21-C64F02465BB3}" type="presOf" srcId="{A40345AC-7407-4C21-8FE2-9AD60A96D678}" destId="{96EED6E8-1276-4307-B5FC-F59FBE36C9CD}" srcOrd="0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5EB3B1C2-901A-40AA-B2E2-608C835CD009}" type="presOf" srcId="{4CA27FBE-7CE2-40CD-9BB1-B5C9DCC52179}" destId="{340D035F-E78F-43E2-84BB-D9AB11E21D4E}" srcOrd="1" destOrd="0" presId="urn:microsoft.com/office/officeart/2005/8/layout/target3"/>
    <dgm:cxn modelId="{407849C8-788E-46A1-B91A-C766890564AE}" type="presOf" srcId="{F6740C84-FFC4-4C19-9149-5F5774B54BA0}" destId="{1B7D852F-774D-4F69-BFCD-232D96B8007E}" srcOrd="1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9FAE79F3-ABA0-4B88-80B8-5345158DA8B0}" type="presOf" srcId="{EF45A855-7ABA-44C3-970E-46FD5C4C1EC6}" destId="{CB3DE5E4-7609-400C-BBC8-9952C8CC1E3E}" srcOrd="0" destOrd="0" presId="urn:microsoft.com/office/officeart/2005/8/layout/target3"/>
    <dgm:cxn modelId="{29759A42-C680-4F48-9B5A-D989202184F2}" type="presOf" srcId="{4CA27FBE-7CE2-40CD-9BB1-B5C9DCC52179}" destId="{B2D71379-9F57-4D44-BE87-4F351A17252F}" srcOrd="0" destOrd="0" presId="urn:microsoft.com/office/officeart/2005/8/layout/target3"/>
    <dgm:cxn modelId="{F54B4BF9-6565-44B7-8E29-036B1197BED5}" type="presOf" srcId="{D3EB95BA-B715-4FC6-AF94-BEC7ED97A356}" destId="{9D34CC72-C1C0-4526-91D2-325327C2CFBD}" srcOrd="0" destOrd="0" presId="urn:microsoft.com/office/officeart/2005/8/layout/target3"/>
    <dgm:cxn modelId="{8230F1CF-CF76-4DED-87FF-506D76FCA164}" type="presOf" srcId="{F6740C84-FFC4-4C19-9149-5F5774B54BA0}" destId="{03FB03DB-DA77-4481-999E-0E03B05B4F8F}" srcOrd="0" destOrd="0" presId="urn:microsoft.com/office/officeart/2005/8/layout/target3"/>
    <dgm:cxn modelId="{2CCE2878-DFE6-495D-883B-A5321C9C5C96}" type="presOf" srcId="{D3EB95BA-B715-4FC6-AF94-BEC7ED97A356}" destId="{B3BB53C1-EEA1-4606-89FE-999C077A8F8E}" srcOrd="1" destOrd="0" presId="urn:microsoft.com/office/officeart/2005/8/layout/target3"/>
    <dgm:cxn modelId="{8B5FA7F8-3638-42D9-B784-F4C59E9C2068}" type="presOf" srcId="{A40345AC-7407-4C21-8FE2-9AD60A96D678}" destId="{0B76B16A-56D6-4661-8F68-011A1DEE0FDA}" srcOrd="1" destOrd="0" presId="urn:microsoft.com/office/officeart/2005/8/layout/target3"/>
    <dgm:cxn modelId="{C0F591CC-1902-46B8-9E12-E4F0E7BE610E}" type="presParOf" srcId="{73693454-8058-4E8E-952A-B88822F2A142}" destId="{34CAB995-59D2-43AF-8A7D-B2F2C0560BCC}" srcOrd="0" destOrd="0" presId="urn:microsoft.com/office/officeart/2005/8/layout/target3"/>
    <dgm:cxn modelId="{1A5F1C6C-3225-40E6-85F4-B5A3897ED2A7}" type="presParOf" srcId="{73693454-8058-4E8E-952A-B88822F2A142}" destId="{B4F1CAD5-CB39-42CC-8C06-20916F758FBD}" srcOrd="1" destOrd="0" presId="urn:microsoft.com/office/officeart/2005/8/layout/target3"/>
    <dgm:cxn modelId="{514604C9-0489-42B9-864E-2059E2FC28DA}" type="presParOf" srcId="{73693454-8058-4E8E-952A-B88822F2A142}" destId="{CB3DE5E4-7609-400C-BBC8-9952C8CC1E3E}" srcOrd="2" destOrd="0" presId="urn:microsoft.com/office/officeart/2005/8/layout/target3"/>
    <dgm:cxn modelId="{991E173D-C244-461F-B573-67E828867AF2}" type="presParOf" srcId="{73693454-8058-4E8E-952A-B88822F2A142}" destId="{81A4BF60-A0BA-4C96-894C-FACEE081CF03}" srcOrd="3" destOrd="0" presId="urn:microsoft.com/office/officeart/2005/8/layout/target3"/>
    <dgm:cxn modelId="{24B2E4E7-9FEC-462B-A568-8315140DE06F}" type="presParOf" srcId="{73693454-8058-4E8E-952A-B88822F2A142}" destId="{79C88A93-B465-462D-A26B-AE3BCF72BDE1}" srcOrd="4" destOrd="0" presId="urn:microsoft.com/office/officeart/2005/8/layout/target3"/>
    <dgm:cxn modelId="{D3595478-E81C-4E0C-A6CA-9A89E8256040}" type="presParOf" srcId="{73693454-8058-4E8E-952A-B88822F2A142}" destId="{9D34CC72-C1C0-4526-91D2-325327C2CFBD}" srcOrd="5" destOrd="0" presId="urn:microsoft.com/office/officeart/2005/8/layout/target3"/>
    <dgm:cxn modelId="{7A13C45F-3AD4-4AE1-824A-3D66614F519F}" type="presParOf" srcId="{73693454-8058-4E8E-952A-B88822F2A142}" destId="{8CA429DB-99A4-4AB8-A765-C8DA02ABAAD9}" srcOrd="6" destOrd="0" presId="urn:microsoft.com/office/officeart/2005/8/layout/target3"/>
    <dgm:cxn modelId="{B2A63588-EC25-4F94-A7C9-4FF016158BD4}" type="presParOf" srcId="{73693454-8058-4E8E-952A-B88822F2A142}" destId="{CA280024-621D-4529-AB43-EE734988E1A3}" srcOrd="7" destOrd="0" presId="urn:microsoft.com/office/officeart/2005/8/layout/target3"/>
    <dgm:cxn modelId="{1C6925C8-F622-4DB0-95F9-53D29594BAAD}" type="presParOf" srcId="{73693454-8058-4E8E-952A-B88822F2A142}" destId="{B2D71379-9F57-4D44-BE87-4F351A17252F}" srcOrd="8" destOrd="0" presId="urn:microsoft.com/office/officeart/2005/8/layout/target3"/>
    <dgm:cxn modelId="{9DEA17A8-5E2B-471B-81EE-17BE686737E0}" type="presParOf" srcId="{73693454-8058-4E8E-952A-B88822F2A142}" destId="{A4A1090E-B019-471D-9E5A-158EC02D7A1E}" srcOrd="9" destOrd="0" presId="urn:microsoft.com/office/officeart/2005/8/layout/target3"/>
    <dgm:cxn modelId="{FC933856-8A45-48BA-887A-32C13E8BFABC}" type="presParOf" srcId="{73693454-8058-4E8E-952A-B88822F2A142}" destId="{84CC51AF-A275-4291-A63C-FCF07732325B}" srcOrd="10" destOrd="0" presId="urn:microsoft.com/office/officeart/2005/8/layout/target3"/>
    <dgm:cxn modelId="{0603B665-B896-42F9-898F-1EC9BEAD52D4}" type="presParOf" srcId="{73693454-8058-4E8E-952A-B88822F2A142}" destId="{03FB03DB-DA77-4481-999E-0E03B05B4F8F}" srcOrd="11" destOrd="0" presId="urn:microsoft.com/office/officeart/2005/8/layout/target3"/>
    <dgm:cxn modelId="{97E364D7-97DA-41C3-B930-65886913A793}" type="presParOf" srcId="{73693454-8058-4E8E-952A-B88822F2A142}" destId="{BD05F658-82DE-406A-893C-D409DC215805}" srcOrd="12" destOrd="0" presId="urn:microsoft.com/office/officeart/2005/8/layout/target3"/>
    <dgm:cxn modelId="{74303A56-7397-4C16-941E-0C4009B7DD32}" type="presParOf" srcId="{73693454-8058-4E8E-952A-B88822F2A142}" destId="{95FD97C5-7823-4D5F-AC54-D2EF4A7865FC}" srcOrd="13" destOrd="0" presId="urn:microsoft.com/office/officeart/2005/8/layout/target3"/>
    <dgm:cxn modelId="{9890A4B3-9BEF-485D-B78F-66E2D63403E3}" type="presParOf" srcId="{73693454-8058-4E8E-952A-B88822F2A142}" destId="{96EED6E8-1276-4307-B5FC-F59FBE36C9CD}" srcOrd="14" destOrd="0" presId="urn:microsoft.com/office/officeart/2005/8/layout/target3"/>
    <dgm:cxn modelId="{86C13534-6739-4F4B-9EB9-C20E44D0238C}" type="presParOf" srcId="{73693454-8058-4E8E-952A-B88822F2A142}" destId="{5C42406F-2045-4CEA-9677-E2C92F5D3D28}" srcOrd="15" destOrd="0" presId="urn:microsoft.com/office/officeart/2005/8/layout/target3"/>
    <dgm:cxn modelId="{27939745-889B-4EF6-A97D-7E523DF9592F}" type="presParOf" srcId="{73693454-8058-4E8E-952A-B88822F2A142}" destId="{7CE1D833-06E6-464E-99A6-29965ADDA3AA}" srcOrd="16" destOrd="0" presId="urn:microsoft.com/office/officeart/2005/8/layout/target3"/>
    <dgm:cxn modelId="{4C5F7DB4-4869-4512-B2DD-ACD917CD3C43}" type="presParOf" srcId="{73693454-8058-4E8E-952A-B88822F2A142}" destId="{86684E08-8F22-47B2-93A7-57E4ACCEB38A}" srcOrd="17" destOrd="0" presId="urn:microsoft.com/office/officeart/2005/8/layout/target3"/>
    <dgm:cxn modelId="{E5BBE96C-E1DD-428B-B402-4C2F9C774E97}" type="presParOf" srcId="{73693454-8058-4E8E-952A-B88822F2A142}" destId="{C0D2742E-AB8A-4BB6-952B-09786D4BDDDC}" srcOrd="18" destOrd="0" presId="urn:microsoft.com/office/officeart/2005/8/layout/target3"/>
    <dgm:cxn modelId="{6AC3D75E-6222-4505-958F-D97108512C60}" type="presParOf" srcId="{73693454-8058-4E8E-952A-B88822F2A142}" destId="{B3BB53C1-EEA1-4606-89FE-999C077A8F8E}" srcOrd="19" destOrd="0" presId="urn:microsoft.com/office/officeart/2005/8/layout/target3"/>
    <dgm:cxn modelId="{A490794A-E05C-4BD8-BE44-A0BF4FC69D78}" type="presParOf" srcId="{73693454-8058-4E8E-952A-B88822F2A142}" destId="{340D035F-E78F-43E2-84BB-D9AB11E21D4E}" srcOrd="20" destOrd="0" presId="urn:microsoft.com/office/officeart/2005/8/layout/target3"/>
    <dgm:cxn modelId="{A5C35D57-56E7-476F-8029-00CDE89C9ECE}" type="presParOf" srcId="{73693454-8058-4E8E-952A-B88822F2A142}" destId="{1B7D852F-774D-4F69-BFCD-232D96B8007E}" srcOrd="21" destOrd="0" presId="urn:microsoft.com/office/officeart/2005/8/layout/target3"/>
    <dgm:cxn modelId="{6F3EF888-A497-4C45-BA2D-CB2834F81A0D}" type="presParOf" srcId="{73693454-8058-4E8E-952A-B88822F2A142}" destId="{0B76B16A-56D6-4661-8F68-011A1DEE0FDA}" srcOrd="22" destOrd="0" presId="urn:microsoft.com/office/officeart/2005/8/layout/target3"/>
    <dgm:cxn modelId="{4DAB26B8-7AA0-4906-B65C-210DBF433E68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Jana Pravá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VY_32_INOVACE_19_PROCVIČOVÁNÍ SLOVNÍ ZÁSOBY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PROCVIČOVÁNÍ SLOVNÍ ZÁSOBY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Angličtina pro začátečníky, PROCVIČOVÁNÍ SLOVNÍ ZÁSOBY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69A0C-DC83-4209-8AC0-C08E137E4C7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667ED-9D8F-4BAD-B9BE-814D1FBD2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206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69A0C-DC83-4209-8AC0-C08E137E4C7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667ED-9D8F-4BAD-B9BE-814D1FBD2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68324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69A0C-DC83-4209-8AC0-C08E137E4C7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667ED-9D8F-4BAD-B9BE-814D1FBD2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120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69A0C-DC83-4209-8AC0-C08E137E4C7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667ED-9D8F-4BAD-B9BE-814D1FBD2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987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69A0C-DC83-4209-8AC0-C08E137E4C7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667ED-9D8F-4BAD-B9BE-814D1FBD2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226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69A0C-DC83-4209-8AC0-C08E137E4C7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667ED-9D8F-4BAD-B9BE-814D1FBD2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9992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69A0C-DC83-4209-8AC0-C08E137E4C7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667ED-9D8F-4BAD-B9BE-814D1FBD2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350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69A0C-DC83-4209-8AC0-C08E137E4C7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667ED-9D8F-4BAD-B9BE-814D1FBD2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89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69A0C-DC83-4209-8AC0-C08E137E4C7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667ED-9D8F-4BAD-B9BE-814D1FBD2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944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69A0C-DC83-4209-8AC0-C08E137E4C7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667ED-9D8F-4BAD-B9BE-814D1FBD2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6603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69A0C-DC83-4209-8AC0-C08E137E4C7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667ED-9D8F-4BAD-B9BE-814D1FBD2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533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C69A0C-DC83-4209-8AC0-C08E137E4C7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5667ED-9D8F-4BAD-B9BE-814D1FBD2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370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57095651"/>
              </p:ext>
            </p:extLst>
          </p:nvPr>
        </p:nvGraphicFramePr>
        <p:xfrm>
          <a:off x="251520" y="83671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301208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7375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Procvičování slovní zásoby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1602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DOPLŇTE DO SLOV PÍSMENA</a:t>
            </a:r>
            <a:b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A, E, I, O, U, Y</a:t>
            </a:r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 A SPOJTE JE S PŘEKLADEM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WH_T_             J_MP_R   </a:t>
            </a:r>
          </a:p>
          <a:p>
            <a:pPr marL="0" indent="0">
              <a:buNone/>
            </a:pPr>
            <a:r>
              <a:rPr lang="cs-CZ" dirty="0" smtClean="0"/>
              <a:t>R_L_R              CH_C_L_T_</a:t>
            </a:r>
          </a:p>
          <a:p>
            <a:pPr marL="0" indent="0">
              <a:buNone/>
            </a:pPr>
            <a:r>
              <a:rPr lang="cs-CZ" dirty="0" smtClean="0"/>
              <a:t>T_BL_               G_R_FF_</a:t>
            </a:r>
          </a:p>
          <a:p>
            <a:pPr marL="0" indent="0">
              <a:buNone/>
            </a:pPr>
            <a:r>
              <a:rPr lang="cs-CZ" dirty="0" smtClean="0"/>
              <a:t>SP_D_R            C_MP_T_R</a:t>
            </a:r>
          </a:p>
          <a:p>
            <a:pPr marL="0" indent="0">
              <a:buNone/>
            </a:pPr>
            <a:r>
              <a:rPr lang="cs-CZ" dirty="0" smtClean="0"/>
              <a:t>H_NGR_           J_CK_T </a:t>
            </a:r>
          </a:p>
          <a:p>
            <a:pPr marL="0" indent="0">
              <a:buNone/>
            </a:pPr>
            <a:r>
              <a:rPr lang="cs-CZ" dirty="0" smtClean="0"/>
              <a:t>F_C_                  F_M_L_</a:t>
            </a:r>
          </a:p>
          <a:p>
            <a:pPr marL="0" indent="0">
              <a:buNone/>
            </a:pPr>
            <a:r>
              <a:rPr lang="cs-CZ" dirty="0" smtClean="0"/>
              <a:t>BR_TH_R          L_TTL_</a:t>
            </a:r>
          </a:p>
          <a:p>
            <a:pPr marL="0" indent="0">
              <a:buNone/>
            </a:pPr>
            <a:r>
              <a:rPr lang="cs-CZ" dirty="0" smtClean="0"/>
              <a:t>SH_K_               GR_ND_D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BRATR                   PAVOUK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BUNDA                  MIKINA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STŮL                       DĚDA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BÍLÁ                        RODINA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HLADOVÝ              MALÝ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ČOKOLÁDA             ZAKRUŤ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OBLIČEJ                   ŽIRAFA               PRAVÍTKO              POČÍTAČ 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8197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DOPLŇTE DO SLOV PÍSMENA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S,T,K,R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A SPOJTE S PŘEKLADEM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G_EEN             _UBBE_</a:t>
            </a:r>
          </a:p>
          <a:p>
            <a:pPr marL="0" indent="0">
              <a:buNone/>
            </a:pPr>
            <a:r>
              <a:rPr lang="cs-CZ" dirty="0" smtClean="0"/>
              <a:t>DE_ _               PO_ _E_</a:t>
            </a:r>
          </a:p>
          <a:p>
            <a:pPr marL="0" indent="0">
              <a:buNone/>
            </a:pPr>
            <a:r>
              <a:rPr lang="cs-CZ" dirty="0" smtClean="0"/>
              <a:t>_HI_ _ _Y         _CA_ED</a:t>
            </a:r>
          </a:p>
          <a:p>
            <a:pPr marL="0" indent="0">
              <a:buNone/>
            </a:pPr>
            <a:r>
              <a:rPr lang="cs-CZ" dirty="0" smtClean="0"/>
              <a:t>HAI_                 _HO_ _</a:t>
            </a:r>
          </a:p>
          <a:p>
            <a:pPr marL="0" indent="0">
              <a:buNone/>
            </a:pPr>
            <a:r>
              <a:rPr lang="cs-CZ" dirty="0" smtClean="0"/>
              <a:t>F_IEND             A_M_</a:t>
            </a:r>
          </a:p>
          <a:p>
            <a:pPr marL="0" indent="0">
              <a:buNone/>
            </a:pPr>
            <a:r>
              <a:rPr lang="cs-CZ" dirty="0" smtClean="0"/>
              <a:t>_ _AMP            COA_</a:t>
            </a:r>
          </a:p>
          <a:p>
            <a:pPr marL="0" indent="0">
              <a:buNone/>
            </a:pPr>
            <a:r>
              <a:rPr lang="cs-CZ" dirty="0" smtClean="0"/>
              <a:t>_ _ I _ _             FI_H</a:t>
            </a:r>
          </a:p>
          <a:p>
            <a:pPr marL="0" indent="0">
              <a:buNone/>
            </a:pPr>
            <a:r>
              <a:rPr lang="cs-CZ" dirty="0" smtClean="0"/>
              <a:t>YOGHU_ _         O_ _ _ICH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PŠTROS           VYSTRAŠENÝ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PLAKÁT            ZELENÁ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GUMA              DUPEJ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KAMARÁD        KABÁT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JOGURT             KRÁTKÝ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RYBA                   VLASY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LAVICE                SUKNĚ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ŽÍZNIVÝ               PAŽE     </a:t>
            </a:r>
          </a:p>
        </p:txBody>
      </p:sp>
    </p:spTree>
    <p:extLst>
      <p:ext uri="{BB962C8B-B14F-4D97-AF65-F5344CB8AC3E}">
        <p14:creationId xmlns:p14="http://schemas.microsoft.com/office/powerpoint/2010/main" val="2780162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ŘEŠENÍ:        </a:t>
            </a:r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DOPLŇTE DO SLOV PÍSMENA</a:t>
            </a:r>
            <a:b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A, E, I, O, U, Y</a:t>
            </a:r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 A SPOJTE JE S PŘEKLADEM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WHIT</a:t>
            </a:r>
            <a:r>
              <a:rPr lang="cs-CZ" dirty="0">
                <a:solidFill>
                  <a:srgbClr val="FF0000"/>
                </a:solidFill>
              </a:rPr>
              <a:t>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          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JUMPER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RULER</a:t>
            </a:r>
            <a:r>
              <a:rPr lang="cs-CZ" dirty="0" smtClean="0"/>
              <a:t>             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CHOCOLAT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E</a:t>
            </a: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TABL</a:t>
            </a:r>
            <a:r>
              <a:rPr lang="cs-CZ" dirty="0">
                <a:solidFill>
                  <a:schemeClr val="accent6"/>
                </a:solidFill>
              </a:rPr>
              <a:t>E</a:t>
            </a:r>
            <a:r>
              <a:rPr lang="cs-CZ" dirty="0" smtClean="0"/>
              <a:t>             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GIRAFF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E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SPIDER</a:t>
            </a:r>
            <a:r>
              <a:rPr lang="cs-CZ" dirty="0" smtClean="0"/>
              <a:t>            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COMPUTER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/>
                </a:solidFill>
              </a:rPr>
              <a:t>HUNGR</a:t>
            </a:r>
            <a:r>
              <a:rPr lang="cs-CZ" dirty="0">
                <a:solidFill>
                  <a:schemeClr val="accent3"/>
                </a:solidFill>
              </a:rPr>
              <a:t>Y</a:t>
            </a:r>
            <a:r>
              <a:rPr lang="cs-CZ" dirty="0" smtClean="0"/>
              <a:t>          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JACKET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FAC</a:t>
            </a:r>
            <a:r>
              <a:rPr lang="cs-CZ" dirty="0">
                <a:solidFill>
                  <a:schemeClr val="accent2"/>
                </a:solidFill>
              </a:rPr>
              <a:t>E</a:t>
            </a:r>
            <a:r>
              <a:rPr lang="cs-CZ" dirty="0" smtClean="0"/>
              <a:t>                 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FAMIL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Y</a:t>
            </a: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BROTHER</a:t>
            </a:r>
            <a:r>
              <a:rPr lang="cs-CZ" dirty="0" smtClean="0"/>
              <a:t>          </a:t>
            </a:r>
            <a:r>
              <a:rPr lang="cs-CZ" dirty="0" smtClean="0">
                <a:solidFill>
                  <a:srgbClr val="00B050"/>
                </a:solidFill>
              </a:rPr>
              <a:t>LITTL</a:t>
            </a:r>
            <a:r>
              <a:rPr lang="cs-CZ" dirty="0">
                <a:solidFill>
                  <a:srgbClr val="00B050"/>
                </a:solidFill>
              </a:rPr>
              <a:t>E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SHAK</a:t>
            </a:r>
            <a:r>
              <a:rPr lang="cs-CZ" dirty="0"/>
              <a:t>E</a:t>
            </a:r>
            <a:r>
              <a:rPr lang="cs-CZ" dirty="0" smtClean="0"/>
              <a:t>               </a:t>
            </a:r>
            <a:r>
              <a:rPr lang="cs-CZ" dirty="0" smtClean="0">
                <a:solidFill>
                  <a:srgbClr val="FFFF00"/>
                </a:solidFill>
              </a:rPr>
              <a:t>GRANDAD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BRATR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     </a:t>
            </a:r>
            <a:r>
              <a:rPr lang="cs-CZ" dirty="0" smtClean="0">
                <a:solidFill>
                  <a:schemeClr val="accent4"/>
                </a:solidFill>
              </a:rPr>
              <a:t>PAVOUK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BUNDA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  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MIKINA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STŮL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         </a:t>
            </a:r>
            <a:r>
              <a:rPr lang="cs-CZ" dirty="0" smtClean="0">
                <a:solidFill>
                  <a:srgbClr val="FFFF00"/>
                </a:solidFill>
              </a:rPr>
              <a:t>DĚDA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BÍLÁ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         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RODINA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/>
                </a:solidFill>
              </a:rPr>
              <a:t>HLADOVÝ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 </a:t>
            </a:r>
            <a:r>
              <a:rPr lang="cs-CZ" dirty="0" smtClean="0">
                <a:solidFill>
                  <a:srgbClr val="00B050"/>
                </a:solidFill>
              </a:rPr>
              <a:t>MALÝ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ČOKOLÁDA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</a:t>
            </a:r>
            <a:r>
              <a:rPr lang="cs-CZ" dirty="0" smtClean="0"/>
              <a:t>ZAKRUŤ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OBLIČEJ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   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ŽIRAFA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 </a:t>
            </a:r>
            <a:r>
              <a:rPr lang="cs-CZ" dirty="0" smtClean="0">
                <a:solidFill>
                  <a:schemeClr val="accent5"/>
                </a:solidFill>
              </a:rPr>
              <a:t>PRAVÍTKO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POČÍTAČ 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449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DOPLŇTE DO SLOV PÍSMENA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S,T,K,R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A SPOJTE S PŘEKLADEM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GREEN</a:t>
            </a:r>
            <a:r>
              <a:rPr lang="cs-CZ" dirty="0" smtClean="0"/>
              <a:t>            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RUBBE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R</a:t>
            </a: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DESK</a:t>
            </a:r>
            <a:r>
              <a:rPr lang="cs-CZ" dirty="0" smtClean="0"/>
              <a:t>                POSTE</a:t>
            </a:r>
            <a:r>
              <a:rPr lang="cs-CZ" dirty="0"/>
              <a:t>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THIRSTY</a:t>
            </a:r>
            <a:r>
              <a:rPr lang="cs-CZ" dirty="0" smtClean="0"/>
              <a:t>         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SCARED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HAIR</a:t>
            </a:r>
            <a:r>
              <a:rPr lang="cs-CZ" dirty="0" smtClean="0"/>
              <a:t>                </a:t>
            </a:r>
            <a:r>
              <a:rPr lang="cs-CZ" dirty="0" smtClean="0">
                <a:solidFill>
                  <a:srgbClr val="FF0000"/>
                </a:solidFill>
              </a:rPr>
              <a:t>SHORT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FRIEND</a:t>
            </a:r>
            <a:r>
              <a:rPr lang="cs-CZ" dirty="0" smtClean="0"/>
              <a:t>            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ARM</a:t>
            </a:r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S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STAMP</a:t>
            </a:r>
            <a:r>
              <a:rPr lang="cs-CZ" dirty="0" smtClean="0"/>
              <a:t>            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COAT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SKIRT</a:t>
            </a:r>
            <a:r>
              <a:rPr lang="cs-CZ" dirty="0" smtClean="0"/>
              <a:t>               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FISH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YOGHURT</a:t>
            </a:r>
            <a:r>
              <a:rPr lang="cs-CZ" dirty="0" smtClean="0"/>
              <a:t>       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OSTRICH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PŠTROS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VYSTRAŠENÝ</a:t>
            </a:r>
          </a:p>
          <a:p>
            <a:pPr marL="0" indent="0">
              <a:buNone/>
            </a:pPr>
            <a:r>
              <a:rPr lang="cs-CZ" dirty="0" smtClean="0"/>
              <a:t>PLAKÁT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</a:t>
            </a:r>
            <a:r>
              <a:rPr lang="cs-CZ" dirty="0" smtClean="0">
                <a:solidFill>
                  <a:srgbClr val="FFFF00"/>
                </a:solidFill>
              </a:rPr>
              <a:t>ZELENÁ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GUMA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</a:t>
            </a:r>
            <a:r>
              <a:rPr lang="cs-CZ" dirty="0" smtClean="0">
                <a:solidFill>
                  <a:srgbClr val="002060"/>
                </a:solidFill>
              </a:rPr>
              <a:t>DUPEJ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KAMARÁD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KABÁT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JOGURT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</a:t>
            </a:r>
            <a:r>
              <a:rPr lang="cs-CZ" dirty="0" smtClean="0">
                <a:solidFill>
                  <a:srgbClr val="FF0000"/>
                </a:solidFill>
              </a:rPr>
              <a:t>KRÁTKÝ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RYBA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     </a:t>
            </a:r>
            <a:r>
              <a:rPr lang="cs-CZ" dirty="0" smtClean="0">
                <a:solidFill>
                  <a:srgbClr val="92D050"/>
                </a:solidFill>
              </a:rPr>
              <a:t>VLASY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LAVICE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  </a:t>
            </a:r>
            <a:r>
              <a:rPr lang="cs-CZ" dirty="0" smtClean="0">
                <a:solidFill>
                  <a:srgbClr val="7030A0"/>
                </a:solidFill>
              </a:rPr>
              <a:t>SUKNĚ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ŽÍZNIVÝ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PAŽE     </a:t>
            </a:r>
          </a:p>
        </p:txBody>
      </p:sp>
    </p:spTree>
    <p:extLst>
      <p:ext uri="{BB962C8B-B14F-4D97-AF65-F5344CB8AC3E}">
        <p14:creationId xmlns:p14="http://schemas.microsoft.com/office/powerpoint/2010/main" val="2649595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233</Words>
  <Application>Microsoft Office PowerPoint</Application>
  <PresentationFormat>Předvádění na obrazovce (4:3)</PresentationFormat>
  <Paragraphs>73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Procvičování slovní zásoby</vt:lpstr>
      <vt:lpstr>DOPLŇTE DO SLOV PÍSMENA  A, E, I, O, U, Y A SPOJTE JE S PŘEKLADEM</vt:lpstr>
      <vt:lpstr>DOPLŇTE DO SLOV PÍSMENA S,T,K,R  A SPOJTE S PŘEKLADEM</vt:lpstr>
      <vt:lpstr>ŘEŠENÍ:        DOPLŇTE DO SLOV PÍSMENA  A, E, I, O, U, Y A SPOJTE JE S PŘEKLADEM</vt:lpstr>
      <vt:lpstr>DOPLŇTE DO SLOV PÍSMENA S,T,K,R  A SPOJTE S PŘEKLADEM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slovní zásoby</dc:title>
  <dc:creator>admin</dc:creator>
  <cp:lastModifiedBy>Marketka</cp:lastModifiedBy>
  <cp:revision>7</cp:revision>
  <dcterms:created xsi:type="dcterms:W3CDTF">2012-05-23T19:15:51Z</dcterms:created>
  <dcterms:modified xsi:type="dcterms:W3CDTF">2012-08-25T16:11:06Z</dcterms:modified>
</cp:coreProperties>
</file>