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56" r:id="rId3"/>
    <p:sldId id="257" r:id="rId4"/>
    <p:sldId id="258" r:id="rId5"/>
    <p:sldId id="259" r:id="rId6"/>
    <p:sldId id="260" r:id="rId7"/>
    <p:sldId id="261" r:id="rId8"/>
    <p:sldId id="262" r:id="rId9"/>
    <p:sldId id="263" r:id="rId10"/>
    <p:sldId id="265"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48610B-FBB8-49B6-8F7D-E36F279ABC71}"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cs-CZ"/>
        </a:p>
      </dgm:t>
    </dgm:pt>
    <dgm:pt modelId="{EF45A855-7ABA-44C3-970E-46FD5C4C1EC6}">
      <dgm:prSet phldrT="[Text]"/>
      <dgm:spPr/>
      <dgm:t>
        <a:bodyPr/>
        <a:lstStyle/>
        <a:p>
          <a:r>
            <a:rPr lang="cs-CZ" dirty="0" smtClean="0"/>
            <a:t>Název školy: ZŠ a MŠ Březno</a:t>
          </a:r>
          <a:endParaRPr lang="cs-CZ" dirty="0"/>
        </a:p>
      </dgm:t>
    </dgm:pt>
    <dgm:pt modelId="{114B9D0A-2663-44E1-A242-573782EA99B0}" type="parTrans" cxnId="{C1D7A672-20B6-46FA-94FF-F6D86C71BF86}">
      <dgm:prSet/>
      <dgm:spPr/>
      <dgm:t>
        <a:bodyPr/>
        <a:lstStyle/>
        <a:p>
          <a:endParaRPr lang="cs-CZ"/>
        </a:p>
      </dgm:t>
    </dgm:pt>
    <dgm:pt modelId="{16D5A15F-966A-4582-AA9E-810B63B7E7A9}" type="sibTrans" cxnId="{C1D7A672-20B6-46FA-94FF-F6D86C71BF86}">
      <dgm:prSet/>
      <dgm:spPr/>
      <dgm:t>
        <a:bodyPr/>
        <a:lstStyle/>
        <a:p>
          <a:endParaRPr lang="cs-CZ"/>
        </a:p>
      </dgm:t>
    </dgm:pt>
    <dgm:pt modelId="{D3EB95BA-B715-4FC6-AF94-BEC7ED97A356}">
      <dgm:prSet phldrT="[Text]"/>
      <dgm:spPr/>
      <dgm:t>
        <a:bodyPr/>
        <a:lstStyle/>
        <a:p>
          <a:r>
            <a:rPr lang="cs-CZ" dirty="0" smtClean="0"/>
            <a:t>Autor: Mgr. Jana Pravá</a:t>
          </a:r>
          <a:endParaRPr lang="cs-CZ" dirty="0"/>
        </a:p>
      </dgm:t>
    </dgm:pt>
    <dgm:pt modelId="{ED5C0703-AEA6-4C85-BEBC-6B758147FA31}" type="parTrans" cxnId="{5B43204A-8E67-4EC4-994B-A922BEE7FAD3}">
      <dgm:prSet/>
      <dgm:spPr/>
      <dgm:t>
        <a:bodyPr/>
        <a:lstStyle/>
        <a:p>
          <a:endParaRPr lang="cs-CZ"/>
        </a:p>
      </dgm:t>
    </dgm:pt>
    <dgm:pt modelId="{0E0192EA-7524-4D9E-948A-9ED461B836C0}" type="sibTrans" cxnId="{5B43204A-8E67-4EC4-994B-A922BEE7FAD3}">
      <dgm:prSet/>
      <dgm:spPr/>
      <dgm:t>
        <a:bodyPr/>
        <a:lstStyle/>
        <a:p>
          <a:endParaRPr lang="cs-CZ"/>
        </a:p>
      </dgm:t>
    </dgm:pt>
    <dgm:pt modelId="{4CA27FBE-7CE2-40CD-9BB1-B5C9DCC52179}">
      <dgm:prSet phldrT="[Text]"/>
      <dgm:spPr/>
      <dgm:t>
        <a:bodyPr/>
        <a:lstStyle/>
        <a:p>
          <a:r>
            <a:rPr lang="cs-CZ" dirty="0" smtClean="0"/>
            <a:t>Název: VY_32_INOVACE_20_PÍSMENKOVANÁ</a:t>
          </a:r>
        </a:p>
      </dgm:t>
    </dgm:pt>
    <dgm:pt modelId="{6D933599-862E-4881-AE32-78D5BE32A342}" type="parTrans" cxnId="{117DD09C-2219-4EE0-B0DD-9A03ECF5BA67}">
      <dgm:prSet/>
      <dgm:spPr/>
      <dgm:t>
        <a:bodyPr/>
        <a:lstStyle/>
        <a:p>
          <a:endParaRPr lang="cs-CZ"/>
        </a:p>
      </dgm:t>
    </dgm:pt>
    <dgm:pt modelId="{CD2D3A66-047A-4DC1-91FD-C1A44C9664B8}" type="sibTrans" cxnId="{117DD09C-2219-4EE0-B0DD-9A03ECF5BA67}">
      <dgm:prSet/>
      <dgm:spPr/>
      <dgm:t>
        <a:bodyPr/>
        <a:lstStyle/>
        <a:p>
          <a:endParaRPr lang="cs-CZ"/>
        </a:p>
      </dgm:t>
    </dgm:pt>
    <dgm:pt modelId="{A40345AC-7407-4C21-8FE2-9AD60A96D678}">
      <dgm:prSet phldrT="[Text]"/>
      <dgm:spPr/>
      <dgm:t>
        <a:bodyPr/>
        <a:lstStyle/>
        <a:p>
          <a:r>
            <a:rPr lang="cs-CZ" dirty="0" smtClean="0"/>
            <a:t>Číslo projektu: CZ.1.07/1.4.00/21.0360</a:t>
          </a:r>
        </a:p>
      </dgm:t>
    </dgm:pt>
    <dgm:pt modelId="{62C5FF30-1C6D-48B0-8B46-0A5B552739AA}" type="parTrans" cxnId="{B1769124-445E-454A-A738-D5D23F93DDBB}">
      <dgm:prSet/>
      <dgm:spPr/>
      <dgm:t>
        <a:bodyPr/>
        <a:lstStyle/>
        <a:p>
          <a:endParaRPr lang="cs-CZ"/>
        </a:p>
      </dgm:t>
    </dgm:pt>
    <dgm:pt modelId="{13CA3B7E-383B-43BE-B68D-9ED4F6013E8E}" type="sibTrans" cxnId="{B1769124-445E-454A-A738-D5D23F93DDBB}">
      <dgm:prSet/>
      <dgm:spPr/>
      <dgm:t>
        <a:bodyPr/>
        <a:lstStyle/>
        <a:p>
          <a:endParaRPr lang="cs-CZ"/>
        </a:p>
      </dgm:t>
    </dgm:pt>
    <dgm:pt modelId="{F6740C84-FFC4-4C19-9149-5F5774B54BA0}">
      <dgm:prSet phldrT="[Text]"/>
      <dgm:spPr/>
      <dgm:t>
        <a:bodyPr/>
        <a:lstStyle/>
        <a:p>
          <a:r>
            <a:rPr lang="cs-CZ" dirty="0" smtClean="0"/>
            <a:t>Téma: PÍSMENKOVANÁ</a:t>
          </a:r>
        </a:p>
      </dgm:t>
    </dgm:pt>
    <dgm:pt modelId="{959523E4-DBE9-426C-8060-FE6FBC53BC23}" type="parTrans" cxnId="{B70FEF21-947F-4573-959D-FC63EAAE4AB6}">
      <dgm:prSet/>
      <dgm:spPr/>
      <dgm:t>
        <a:bodyPr/>
        <a:lstStyle/>
        <a:p>
          <a:endParaRPr lang="cs-CZ"/>
        </a:p>
      </dgm:t>
    </dgm:pt>
    <dgm:pt modelId="{A5D30DBC-9E6E-481C-9670-2B5046C8CA07}" type="sibTrans" cxnId="{B70FEF21-947F-4573-959D-FC63EAAE4AB6}">
      <dgm:prSet/>
      <dgm:spPr/>
      <dgm:t>
        <a:bodyPr/>
        <a:lstStyle/>
        <a:p>
          <a:endParaRPr lang="cs-CZ"/>
        </a:p>
      </dgm:t>
    </dgm:pt>
    <dgm:pt modelId="{636D6FD4-7B81-456C-BB0A-6B22D7D839F7}">
      <dgm:prSet phldrT="[Text]"/>
      <dgm:spPr/>
      <dgm:t>
        <a:bodyPr/>
        <a:lstStyle/>
        <a:p>
          <a:r>
            <a:rPr lang="cs-CZ" dirty="0" smtClean="0"/>
            <a:t>Anotace: Materiál k interaktivní tabuli – Angličtina pro začátečníky, PÍSMENKOVANÁ</a:t>
          </a:r>
        </a:p>
      </dgm:t>
    </dgm:pt>
    <dgm:pt modelId="{7A80C894-87A1-4042-9C6C-20BE9A219595}" type="parTrans" cxnId="{8B697212-BB00-4CF0-BFCE-18D046749E01}">
      <dgm:prSet/>
      <dgm:spPr/>
      <dgm:t>
        <a:bodyPr/>
        <a:lstStyle/>
        <a:p>
          <a:endParaRPr lang="cs-CZ"/>
        </a:p>
      </dgm:t>
    </dgm:pt>
    <dgm:pt modelId="{4B9273EE-2583-4544-A67B-9533235E780E}" type="sibTrans" cxnId="{8B697212-BB00-4CF0-BFCE-18D046749E01}">
      <dgm:prSet/>
      <dgm:spPr/>
      <dgm:t>
        <a:bodyPr/>
        <a:lstStyle/>
        <a:p>
          <a:endParaRPr lang="cs-CZ"/>
        </a:p>
      </dgm:t>
    </dgm:pt>
    <dgm:pt modelId="{73693454-8058-4E8E-952A-B88822F2A142}" type="pres">
      <dgm:prSet presAssocID="{DD48610B-FBB8-49B6-8F7D-E36F279ABC71}" presName="Name0" presStyleCnt="0">
        <dgm:presLayoutVars>
          <dgm:chMax val="7"/>
          <dgm:dir/>
          <dgm:animLvl val="lvl"/>
          <dgm:resizeHandles val="exact"/>
        </dgm:presLayoutVars>
      </dgm:prSet>
      <dgm:spPr/>
      <dgm:t>
        <a:bodyPr/>
        <a:lstStyle/>
        <a:p>
          <a:endParaRPr lang="cs-CZ"/>
        </a:p>
      </dgm:t>
    </dgm:pt>
    <dgm:pt modelId="{34CAB995-59D2-43AF-8A7D-B2F2C0560BCC}" type="pres">
      <dgm:prSet presAssocID="{EF45A855-7ABA-44C3-970E-46FD5C4C1EC6}" presName="circle1" presStyleLbl="node1" presStyleIdx="0" presStyleCnt="6"/>
      <dgm:spPr/>
    </dgm:pt>
    <dgm:pt modelId="{B4F1CAD5-CB39-42CC-8C06-20916F758FBD}" type="pres">
      <dgm:prSet presAssocID="{EF45A855-7ABA-44C3-970E-46FD5C4C1EC6}" presName="space" presStyleCnt="0"/>
      <dgm:spPr/>
    </dgm:pt>
    <dgm:pt modelId="{CB3DE5E4-7609-400C-BBC8-9952C8CC1E3E}" type="pres">
      <dgm:prSet presAssocID="{EF45A855-7ABA-44C3-970E-46FD5C4C1EC6}" presName="rect1" presStyleLbl="alignAcc1" presStyleIdx="0" presStyleCnt="6" custFlipHor="1" custScaleX="100000" custLinFactNeighborX="2006" custLinFactNeighborY="388"/>
      <dgm:spPr/>
      <dgm:t>
        <a:bodyPr/>
        <a:lstStyle/>
        <a:p>
          <a:endParaRPr lang="cs-CZ"/>
        </a:p>
      </dgm:t>
    </dgm:pt>
    <dgm:pt modelId="{81A4BF60-A0BA-4C96-894C-FACEE081CF03}" type="pres">
      <dgm:prSet presAssocID="{D3EB95BA-B715-4FC6-AF94-BEC7ED97A356}" presName="vertSpace2" presStyleLbl="node1" presStyleIdx="0" presStyleCnt="6"/>
      <dgm:spPr/>
    </dgm:pt>
    <dgm:pt modelId="{79C88A93-B465-462D-A26B-AE3BCF72BDE1}" type="pres">
      <dgm:prSet presAssocID="{D3EB95BA-B715-4FC6-AF94-BEC7ED97A356}" presName="circle2" presStyleLbl="node1" presStyleIdx="1" presStyleCnt="6"/>
      <dgm:spPr/>
    </dgm:pt>
    <dgm:pt modelId="{9D34CC72-C1C0-4526-91D2-325327C2CFBD}" type="pres">
      <dgm:prSet presAssocID="{D3EB95BA-B715-4FC6-AF94-BEC7ED97A356}" presName="rect2" presStyleLbl="alignAcc1" presStyleIdx="1" presStyleCnt="6"/>
      <dgm:spPr/>
      <dgm:t>
        <a:bodyPr/>
        <a:lstStyle/>
        <a:p>
          <a:endParaRPr lang="cs-CZ"/>
        </a:p>
      </dgm:t>
    </dgm:pt>
    <dgm:pt modelId="{8CA429DB-99A4-4AB8-A765-C8DA02ABAAD9}" type="pres">
      <dgm:prSet presAssocID="{4CA27FBE-7CE2-40CD-9BB1-B5C9DCC52179}" presName="vertSpace3" presStyleLbl="node1" presStyleIdx="1" presStyleCnt="6"/>
      <dgm:spPr/>
    </dgm:pt>
    <dgm:pt modelId="{CA280024-621D-4529-AB43-EE734988E1A3}" type="pres">
      <dgm:prSet presAssocID="{4CA27FBE-7CE2-40CD-9BB1-B5C9DCC52179}" presName="circle3" presStyleLbl="node1" presStyleIdx="2" presStyleCnt="6"/>
      <dgm:spPr/>
    </dgm:pt>
    <dgm:pt modelId="{B2D71379-9F57-4D44-BE87-4F351A17252F}" type="pres">
      <dgm:prSet presAssocID="{4CA27FBE-7CE2-40CD-9BB1-B5C9DCC52179}" presName="rect3" presStyleLbl="alignAcc1" presStyleIdx="2" presStyleCnt="6"/>
      <dgm:spPr/>
      <dgm:t>
        <a:bodyPr/>
        <a:lstStyle/>
        <a:p>
          <a:endParaRPr lang="cs-CZ"/>
        </a:p>
      </dgm:t>
    </dgm:pt>
    <dgm:pt modelId="{A4A1090E-B019-471D-9E5A-158EC02D7A1E}" type="pres">
      <dgm:prSet presAssocID="{F6740C84-FFC4-4C19-9149-5F5774B54BA0}" presName="vertSpace4" presStyleLbl="node1" presStyleIdx="2" presStyleCnt="6"/>
      <dgm:spPr/>
    </dgm:pt>
    <dgm:pt modelId="{84CC51AF-A275-4291-A63C-FCF07732325B}" type="pres">
      <dgm:prSet presAssocID="{F6740C84-FFC4-4C19-9149-5F5774B54BA0}" presName="circle4" presStyleLbl="node1" presStyleIdx="3" presStyleCnt="6"/>
      <dgm:spPr/>
    </dgm:pt>
    <dgm:pt modelId="{03FB03DB-DA77-4481-999E-0E03B05B4F8F}" type="pres">
      <dgm:prSet presAssocID="{F6740C84-FFC4-4C19-9149-5F5774B54BA0}" presName="rect4" presStyleLbl="alignAcc1" presStyleIdx="3" presStyleCnt="6"/>
      <dgm:spPr/>
      <dgm:t>
        <a:bodyPr/>
        <a:lstStyle/>
        <a:p>
          <a:endParaRPr lang="cs-CZ"/>
        </a:p>
      </dgm:t>
    </dgm:pt>
    <dgm:pt modelId="{BD05F658-82DE-406A-893C-D409DC215805}" type="pres">
      <dgm:prSet presAssocID="{A40345AC-7407-4C21-8FE2-9AD60A96D678}" presName="vertSpace5" presStyleLbl="node1" presStyleIdx="3" presStyleCnt="6"/>
      <dgm:spPr/>
    </dgm:pt>
    <dgm:pt modelId="{95FD97C5-7823-4D5F-AC54-D2EF4A7865FC}" type="pres">
      <dgm:prSet presAssocID="{A40345AC-7407-4C21-8FE2-9AD60A96D678}" presName="circle5" presStyleLbl="node1" presStyleIdx="4" presStyleCnt="6"/>
      <dgm:spPr/>
    </dgm:pt>
    <dgm:pt modelId="{96EED6E8-1276-4307-B5FC-F59FBE36C9CD}" type="pres">
      <dgm:prSet presAssocID="{A40345AC-7407-4C21-8FE2-9AD60A96D678}" presName="rect5" presStyleLbl="alignAcc1" presStyleIdx="4" presStyleCnt="6" custScaleX="100000"/>
      <dgm:spPr/>
      <dgm:t>
        <a:bodyPr/>
        <a:lstStyle/>
        <a:p>
          <a:endParaRPr lang="cs-CZ"/>
        </a:p>
      </dgm:t>
    </dgm:pt>
    <dgm:pt modelId="{5C42406F-2045-4CEA-9677-E2C92F5D3D28}" type="pres">
      <dgm:prSet presAssocID="{636D6FD4-7B81-456C-BB0A-6B22D7D839F7}" presName="vertSpace6" presStyleLbl="node1" presStyleIdx="4" presStyleCnt="6"/>
      <dgm:spPr/>
    </dgm:pt>
    <dgm:pt modelId="{7CE1D833-06E6-464E-99A6-29965ADDA3AA}" type="pres">
      <dgm:prSet presAssocID="{636D6FD4-7B81-456C-BB0A-6B22D7D839F7}" presName="circle6" presStyleLbl="node1" presStyleIdx="5" presStyleCnt="6"/>
      <dgm:spPr/>
    </dgm:pt>
    <dgm:pt modelId="{86684E08-8F22-47B2-93A7-57E4ACCEB38A}" type="pres">
      <dgm:prSet presAssocID="{636D6FD4-7B81-456C-BB0A-6B22D7D839F7}" presName="rect6" presStyleLbl="alignAcc1" presStyleIdx="5" presStyleCnt="6"/>
      <dgm:spPr/>
      <dgm:t>
        <a:bodyPr/>
        <a:lstStyle/>
        <a:p>
          <a:endParaRPr lang="cs-CZ"/>
        </a:p>
      </dgm:t>
    </dgm:pt>
    <dgm:pt modelId="{C0D2742E-AB8A-4BB6-952B-09786D4BDDDC}" type="pres">
      <dgm:prSet presAssocID="{EF45A855-7ABA-44C3-970E-46FD5C4C1EC6}" presName="rect1ParTxNoCh" presStyleLbl="alignAcc1" presStyleIdx="5" presStyleCnt="6">
        <dgm:presLayoutVars>
          <dgm:chMax val="1"/>
          <dgm:bulletEnabled val="1"/>
        </dgm:presLayoutVars>
      </dgm:prSet>
      <dgm:spPr/>
      <dgm:t>
        <a:bodyPr/>
        <a:lstStyle/>
        <a:p>
          <a:endParaRPr lang="cs-CZ"/>
        </a:p>
      </dgm:t>
    </dgm:pt>
    <dgm:pt modelId="{B3BB53C1-EEA1-4606-89FE-999C077A8F8E}" type="pres">
      <dgm:prSet presAssocID="{D3EB95BA-B715-4FC6-AF94-BEC7ED97A356}" presName="rect2ParTxNoCh" presStyleLbl="alignAcc1" presStyleIdx="5" presStyleCnt="6">
        <dgm:presLayoutVars>
          <dgm:chMax val="1"/>
          <dgm:bulletEnabled val="1"/>
        </dgm:presLayoutVars>
      </dgm:prSet>
      <dgm:spPr/>
      <dgm:t>
        <a:bodyPr/>
        <a:lstStyle/>
        <a:p>
          <a:endParaRPr lang="cs-CZ"/>
        </a:p>
      </dgm:t>
    </dgm:pt>
    <dgm:pt modelId="{340D035F-E78F-43E2-84BB-D9AB11E21D4E}" type="pres">
      <dgm:prSet presAssocID="{4CA27FBE-7CE2-40CD-9BB1-B5C9DCC52179}" presName="rect3ParTxNoCh" presStyleLbl="alignAcc1" presStyleIdx="5" presStyleCnt="6">
        <dgm:presLayoutVars>
          <dgm:chMax val="1"/>
          <dgm:bulletEnabled val="1"/>
        </dgm:presLayoutVars>
      </dgm:prSet>
      <dgm:spPr/>
      <dgm:t>
        <a:bodyPr/>
        <a:lstStyle/>
        <a:p>
          <a:endParaRPr lang="cs-CZ"/>
        </a:p>
      </dgm:t>
    </dgm:pt>
    <dgm:pt modelId="{1B7D852F-774D-4F69-BFCD-232D96B8007E}" type="pres">
      <dgm:prSet presAssocID="{F6740C84-FFC4-4C19-9149-5F5774B54BA0}" presName="rect4ParTxNoCh" presStyleLbl="alignAcc1" presStyleIdx="5" presStyleCnt="6">
        <dgm:presLayoutVars>
          <dgm:chMax val="1"/>
          <dgm:bulletEnabled val="1"/>
        </dgm:presLayoutVars>
      </dgm:prSet>
      <dgm:spPr/>
      <dgm:t>
        <a:bodyPr/>
        <a:lstStyle/>
        <a:p>
          <a:endParaRPr lang="cs-CZ"/>
        </a:p>
      </dgm:t>
    </dgm:pt>
    <dgm:pt modelId="{0B76B16A-56D6-4661-8F68-011A1DEE0FDA}" type="pres">
      <dgm:prSet presAssocID="{A40345AC-7407-4C21-8FE2-9AD60A96D678}" presName="rect5ParTxNoCh" presStyleLbl="alignAcc1" presStyleIdx="5" presStyleCnt="6">
        <dgm:presLayoutVars>
          <dgm:chMax val="1"/>
          <dgm:bulletEnabled val="1"/>
        </dgm:presLayoutVars>
      </dgm:prSet>
      <dgm:spPr/>
      <dgm:t>
        <a:bodyPr/>
        <a:lstStyle/>
        <a:p>
          <a:endParaRPr lang="cs-CZ"/>
        </a:p>
      </dgm:t>
    </dgm:pt>
    <dgm:pt modelId="{B95C7013-0FC0-4A4D-AACE-66F282C8C602}" type="pres">
      <dgm:prSet presAssocID="{636D6FD4-7B81-456C-BB0A-6B22D7D839F7}" presName="rect6ParTxNoCh" presStyleLbl="alignAcc1" presStyleIdx="5" presStyleCnt="6">
        <dgm:presLayoutVars>
          <dgm:chMax val="1"/>
          <dgm:bulletEnabled val="1"/>
        </dgm:presLayoutVars>
      </dgm:prSet>
      <dgm:spPr/>
      <dgm:t>
        <a:bodyPr/>
        <a:lstStyle/>
        <a:p>
          <a:endParaRPr lang="cs-CZ"/>
        </a:p>
      </dgm:t>
    </dgm:pt>
  </dgm:ptLst>
  <dgm:cxnLst>
    <dgm:cxn modelId="{B70FEF21-947F-4573-959D-FC63EAAE4AB6}" srcId="{DD48610B-FBB8-49B6-8F7D-E36F279ABC71}" destId="{F6740C84-FFC4-4C19-9149-5F5774B54BA0}" srcOrd="3" destOrd="0" parTransId="{959523E4-DBE9-426C-8060-FE6FBC53BC23}" sibTransId="{A5D30DBC-9E6E-481C-9670-2B5046C8CA07}"/>
    <dgm:cxn modelId="{107918D0-A1C4-45DD-BB58-83ABB8D25B71}" type="presOf" srcId="{EF45A855-7ABA-44C3-970E-46FD5C4C1EC6}" destId="{CB3DE5E4-7609-400C-BBC8-9952C8CC1E3E}" srcOrd="0" destOrd="0" presId="urn:microsoft.com/office/officeart/2005/8/layout/target3"/>
    <dgm:cxn modelId="{8B697212-BB00-4CF0-BFCE-18D046749E01}" srcId="{DD48610B-FBB8-49B6-8F7D-E36F279ABC71}" destId="{636D6FD4-7B81-456C-BB0A-6B22D7D839F7}" srcOrd="5" destOrd="0" parTransId="{7A80C894-87A1-4042-9C6C-20BE9A219595}" sibTransId="{4B9273EE-2583-4544-A67B-9533235E780E}"/>
    <dgm:cxn modelId="{C1D7A672-20B6-46FA-94FF-F6D86C71BF86}" srcId="{DD48610B-FBB8-49B6-8F7D-E36F279ABC71}" destId="{EF45A855-7ABA-44C3-970E-46FD5C4C1EC6}" srcOrd="0" destOrd="0" parTransId="{114B9D0A-2663-44E1-A242-573782EA99B0}" sibTransId="{16D5A15F-966A-4582-AA9E-810B63B7E7A9}"/>
    <dgm:cxn modelId="{53A44BF7-34B6-4883-8DF3-3C892C497911}" type="presOf" srcId="{636D6FD4-7B81-456C-BB0A-6B22D7D839F7}" destId="{86684E08-8F22-47B2-93A7-57E4ACCEB38A}" srcOrd="0" destOrd="0" presId="urn:microsoft.com/office/officeart/2005/8/layout/target3"/>
    <dgm:cxn modelId="{166E12CE-1EEB-4882-9A3A-637E0F8777EB}" type="presOf" srcId="{D3EB95BA-B715-4FC6-AF94-BEC7ED97A356}" destId="{9D34CC72-C1C0-4526-91D2-325327C2CFBD}" srcOrd="0" destOrd="0" presId="urn:microsoft.com/office/officeart/2005/8/layout/target3"/>
    <dgm:cxn modelId="{B1769124-445E-454A-A738-D5D23F93DDBB}" srcId="{DD48610B-FBB8-49B6-8F7D-E36F279ABC71}" destId="{A40345AC-7407-4C21-8FE2-9AD60A96D678}" srcOrd="4" destOrd="0" parTransId="{62C5FF30-1C6D-48B0-8B46-0A5B552739AA}" sibTransId="{13CA3B7E-383B-43BE-B68D-9ED4F6013E8E}"/>
    <dgm:cxn modelId="{5033655E-4ED2-46F6-9C5B-8AF15A744257}" type="presOf" srcId="{4CA27FBE-7CE2-40CD-9BB1-B5C9DCC52179}" destId="{340D035F-E78F-43E2-84BB-D9AB11E21D4E}" srcOrd="1" destOrd="0" presId="urn:microsoft.com/office/officeart/2005/8/layout/target3"/>
    <dgm:cxn modelId="{B86F535D-6299-419D-AB8E-93B98E2F68C6}" type="presOf" srcId="{4CA27FBE-7CE2-40CD-9BB1-B5C9DCC52179}" destId="{B2D71379-9F57-4D44-BE87-4F351A17252F}" srcOrd="0" destOrd="0" presId="urn:microsoft.com/office/officeart/2005/8/layout/target3"/>
    <dgm:cxn modelId="{117DD09C-2219-4EE0-B0DD-9A03ECF5BA67}" srcId="{DD48610B-FBB8-49B6-8F7D-E36F279ABC71}" destId="{4CA27FBE-7CE2-40CD-9BB1-B5C9DCC52179}" srcOrd="2" destOrd="0" parTransId="{6D933599-862E-4881-AE32-78D5BE32A342}" sibTransId="{CD2D3A66-047A-4DC1-91FD-C1A44C9664B8}"/>
    <dgm:cxn modelId="{88023CBD-8775-4A5F-8D32-5A139821F8B5}" type="presOf" srcId="{DD48610B-FBB8-49B6-8F7D-E36F279ABC71}" destId="{73693454-8058-4E8E-952A-B88822F2A142}" srcOrd="0" destOrd="0" presId="urn:microsoft.com/office/officeart/2005/8/layout/target3"/>
    <dgm:cxn modelId="{5B43204A-8E67-4EC4-994B-A922BEE7FAD3}" srcId="{DD48610B-FBB8-49B6-8F7D-E36F279ABC71}" destId="{D3EB95BA-B715-4FC6-AF94-BEC7ED97A356}" srcOrd="1" destOrd="0" parTransId="{ED5C0703-AEA6-4C85-BEBC-6B758147FA31}" sibTransId="{0E0192EA-7524-4D9E-948A-9ED461B836C0}"/>
    <dgm:cxn modelId="{079F4FA2-C852-4066-A368-93A1F1AF04CF}" type="presOf" srcId="{D3EB95BA-B715-4FC6-AF94-BEC7ED97A356}" destId="{B3BB53C1-EEA1-4606-89FE-999C077A8F8E}" srcOrd="1" destOrd="0" presId="urn:microsoft.com/office/officeart/2005/8/layout/target3"/>
    <dgm:cxn modelId="{02F94FC2-A629-4434-9CD1-8D6A9246B6C7}" type="presOf" srcId="{F6740C84-FFC4-4C19-9149-5F5774B54BA0}" destId="{1B7D852F-774D-4F69-BFCD-232D96B8007E}" srcOrd="1" destOrd="0" presId="urn:microsoft.com/office/officeart/2005/8/layout/target3"/>
    <dgm:cxn modelId="{BD4A14A5-0FC0-47CA-A964-CCEBB693E0A9}" type="presOf" srcId="{EF45A855-7ABA-44C3-970E-46FD5C4C1EC6}" destId="{C0D2742E-AB8A-4BB6-952B-09786D4BDDDC}" srcOrd="1" destOrd="0" presId="urn:microsoft.com/office/officeart/2005/8/layout/target3"/>
    <dgm:cxn modelId="{6C8D8FE4-EF34-416C-9A20-C1054B785070}" type="presOf" srcId="{636D6FD4-7B81-456C-BB0A-6B22D7D839F7}" destId="{B95C7013-0FC0-4A4D-AACE-66F282C8C602}" srcOrd="1" destOrd="0" presId="urn:microsoft.com/office/officeart/2005/8/layout/target3"/>
    <dgm:cxn modelId="{F93B04A1-C17F-4F59-9431-7C27B81535C4}" type="presOf" srcId="{A40345AC-7407-4C21-8FE2-9AD60A96D678}" destId="{96EED6E8-1276-4307-B5FC-F59FBE36C9CD}" srcOrd="0" destOrd="0" presId="urn:microsoft.com/office/officeart/2005/8/layout/target3"/>
    <dgm:cxn modelId="{7B3B0848-F1A7-4F03-8236-8F26639786AF}" type="presOf" srcId="{A40345AC-7407-4C21-8FE2-9AD60A96D678}" destId="{0B76B16A-56D6-4661-8F68-011A1DEE0FDA}" srcOrd="1" destOrd="0" presId="urn:microsoft.com/office/officeart/2005/8/layout/target3"/>
    <dgm:cxn modelId="{594FBE80-2279-43A5-AA8E-77254574FEC3}" type="presOf" srcId="{F6740C84-FFC4-4C19-9149-5F5774B54BA0}" destId="{03FB03DB-DA77-4481-999E-0E03B05B4F8F}" srcOrd="0" destOrd="0" presId="urn:microsoft.com/office/officeart/2005/8/layout/target3"/>
    <dgm:cxn modelId="{56153AE1-E146-4B58-AC94-2CA65C0F0D17}" type="presParOf" srcId="{73693454-8058-4E8E-952A-B88822F2A142}" destId="{34CAB995-59D2-43AF-8A7D-B2F2C0560BCC}" srcOrd="0" destOrd="0" presId="urn:microsoft.com/office/officeart/2005/8/layout/target3"/>
    <dgm:cxn modelId="{69E4F572-7A6E-499B-A93F-D175B3071D31}" type="presParOf" srcId="{73693454-8058-4E8E-952A-B88822F2A142}" destId="{B4F1CAD5-CB39-42CC-8C06-20916F758FBD}" srcOrd="1" destOrd="0" presId="urn:microsoft.com/office/officeart/2005/8/layout/target3"/>
    <dgm:cxn modelId="{E0826F99-014E-4F29-A26D-264D3E2943ED}" type="presParOf" srcId="{73693454-8058-4E8E-952A-B88822F2A142}" destId="{CB3DE5E4-7609-400C-BBC8-9952C8CC1E3E}" srcOrd="2" destOrd="0" presId="urn:microsoft.com/office/officeart/2005/8/layout/target3"/>
    <dgm:cxn modelId="{7EE5B67A-9923-457C-9CF5-3A9E366488BA}" type="presParOf" srcId="{73693454-8058-4E8E-952A-B88822F2A142}" destId="{81A4BF60-A0BA-4C96-894C-FACEE081CF03}" srcOrd="3" destOrd="0" presId="urn:microsoft.com/office/officeart/2005/8/layout/target3"/>
    <dgm:cxn modelId="{F61FC6EB-2FB4-4F8F-9397-91D25CAF8FA2}" type="presParOf" srcId="{73693454-8058-4E8E-952A-B88822F2A142}" destId="{79C88A93-B465-462D-A26B-AE3BCF72BDE1}" srcOrd="4" destOrd="0" presId="urn:microsoft.com/office/officeart/2005/8/layout/target3"/>
    <dgm:cxn modelId="{AE806EBA-A944-48F1-89FC-6DC95D3960EB}" type="presParOf" srcId="{73693454-8058-4E8E-952A-B88822F2A142}" destId="{9D34CC72-C1C0-4526-91D2-325327C2CFBD}" srcOrd="5" destOrd="0" presId="urn:microsoft.com/office/officeart/2005/8/layout/target3"/>
    <dgm:cxn modelId="{F7A83B08-34CB-4CAB-8310-906DDD1D2FEA}" type="presParOf" srcId="{73693454-8058-4E8E-952A-B88822F2A142}" destId="{8CA429DB-99A4-4AB8-A765-C8DA02ABAAD9}" srcOrd="6" destOrd="0" presId="urn:microsoft.com/office/officeart/2005/8/layout/target3"/>
    <dgm:cxn modelId="{D14D4FB4-EBDD-467B-A67A-E859BB4372FD}" type="presParOf" srcId="{73693454-8058-4E8E-952A-B88822F2A142}" destId="{CA280024-621D-4529-AB43-EE734988E1A3}" srcOrd="7" destOrd="0" presId="urn:microsoft.com/office/officeart/2005/8/layout/target3"/>
    <dgm:cxn modelId="{06C3356A-7639-480B-8F00-E6DF700C0701}" type="presParOf" srcId="{73693454-8058-4E8E-952A-B88822F2A142}" destId="{B2D71379-9F57-4D44-BE87-4F351A17252F}" srcOrd="8" destOrd="0" presId="urn:microsoft.com/office/officeart/2005/8/layout/target3"/>
    <dgm:cxn modelId="{73FA1D9C-D4F5-4741-807B-AB0AE8A64287}" type="presParOf" srcId="{73693454-8058-4E8E-952A-B88822F2A142}" destId="{A4A1090E-B019-471D-9E5A-158EC02D7A1E}" srcOrd="9" destOrd="0" presId="urn:microsoft.com/office/officeart/2005/8/layout/target3"/>
    <dgm:cxn modelId="{C5F8BC82-3703-4326-B964-6FD6C5F07C82}" type="presParOf" srcId="{73693454-8058-4E8E-952A-B88822F2A142}" destId="{84CC51AF-A275-4291-A63C-FCF07732325B}" srcOrd="10" destOrd="0" presId="urn:microsoft.com/office/officeart/2005/8/layout/target3"/>
    <dgm:cxn modelId="{4F6BD63A-BC8E-49DC-B908-019867286DA7}" type="presParOf" srcId="{73693454-8058-4E8E-952A-B88822F2A142}" destId="{03FB03DB-DA77-4481-999E-0E03B05B4F8F}" srcOrd="11" destOrd="0" presId="urn:microsoft.com/office/officeart/2005/8/layout/target3"/>
    <dgm:cxn modelId="{191A5F88-0519-4DE5-BC66-6B0224A97ED8}" type="presParOf" srcId="{73693454-8058-4E8E-952A-B88822F2A142}" destId="{BD05F658-82DE-406A-893C-D409DC215805}" srcOrd="12" destOrd="0" presId="urn:microsoft.com/office/officeart/2005/8/layout/target3"/>
    <dgm:cxn modelId="{84F3D74F-A8DA-485D-8F66-232A028FF8B1}" type="presParOf" srcId="{73693454-8058-4E8E-952A-B88822F2A142}" destId="{95FD97C5-7823-4D5F-AC54-D2EF4A7865FC}" srcOrd="13" destOrd="0" presId="urn:microsoft.com/office/officeart/2005/8/layout/target3"/>
    <dgm:cxn modelId="{B2B93326-B9B4-41B2-B8E5-6BDD79AB88BF}" type="presParOf" srcId="{73693454-8058-4E8E-952A-B88822F2A142}" destId="{96EED6E8-1276-4307-B5FC-F59FBE36C9CD}" srcOrd="14" destOrd="0" presId="urn:microsoft.com/office/officeart/2005/8/layout/target3"/>
    <dgm:cxn modelId="{A5344972-A529-42D6-A980-CCB4C531F780}" type="presParOf" srcId="{73693454-8058-4E8E-952A-B88822F2A142}" destId="{5C42406F-2045-4CEA-9677-E2C92F5D3D28}" srcOrd="15" destOrd="0" presId="urn:microsoft.com/office/officeart/2005/8/layout/target3"/>
    <dgm:cxn modelId="{786F4C46-1274-4714-9FC9-FF32D3C83926}" type="presParOf" srcId="{73693454-8058-4E8E-952A-B88822F2A142}" destId="{7CE1D833-06E6-464E-99A6-29965ADDA3AA}" srcOrd="16" destOrd="0" presId="urn:microsoft.com/office/officeart/2005/8/layout/target3"/>
    <dgm:cxn modelId="{34124B18-B9A8-416E-ACA0-840B634B73CD}" type="presParOf" srcId="{73693454-8058-4E8E-952A-B88822F2A142}" destId="{86684E08-8F22-47B2-93A7-57E4ACCEB38A}" srcOrd="17" destOrd="0" presId="urn:microsoft.com/office/officeart/2005/8/layout/target3"/>
    <dgm:cxn modelId="{9C40A58B-66D6-4158-91EE-EDEE606525F5}" type="presParOf" srcId="{73693454-8058-4E8E-952A-B88822F2A142}" destId="{C0D2742E-AB8A-4BB6-952B-09786D4BDDDC}" srcOrd="18" destOrd="0" presId="urn:microsoft.com/office/officeart/2005/8/layout/target3"/>
    <dgm:cxn modelId="{9BE94C0D-347F-4D1E-B56D-613729A13759}" type="presParOf" srcId="{73693454-8058-4E8E-952A-B88822F2A142}" destId="{B3BB53C1-EEA1-4606-89FE-999C077A8F8E}" srcOrd="19" destOrd="0" presId="urn:microsoft.com/office/officeart/2005/8/layout/target3"/>
    <dgm:cxn modelId="{A91A895E-D9E6-4C07-B048-475957A6E3F4}" type="presParOf" srcId="{73693454-8058-4E8E-952A-B88822F2A142}" destId="{340D035F-E78F-43E2-84BB-D9AB11E21D4E}" srcOrd="20" destOrd="0" presId="urn:microsoft.com/office/officeart/2005/8/layout/target3"/>
    <dgm:cxn modelId="{88F9314C-D779-4A62-83E9-1DB0A37213A5}" type="presParOf" srcId="{73693454-8058-4E8E-952A-B88822F2A142}" destId="{1B7D852F-774D-4F69-BFCD-232D96B8007E}" srcOrd="21" destOrd="0" presId="urn:microsoft.com/office/officeart/2005/8/layout/target3"/>
    <dgm:cxn modelId="{90B8037F-DD9A-4246-97C8-9074B61E34AB}" type="presParOf" srcId="{73693454-8058-4E8E-952A-B88822F2A142}" destId="{0B76B16A-56D6-4661-8F68-011A1DEE0FDA}" srcOrd="22" destOrd="0" presId="urn:microsoft.com/office/officeart/2005/8/layout/target3"/>
    <dgm:cxn modelId="{AB6C077B-B70D-4A33-86C8-858E155A0D7A}" type="presParOf" srcId="{73693454-8058-4E8E-952A-B88822F2A142}" destId="{B95C7013-0FC0-4A4D-AACE-66F282C8C602}" srcOrd="2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CAB995-59D2-43AF-8A7D-B2F2C0560BCC}">
      <dsp:nvSpPr>
        <dsp:cNvPr id="0" name=""/>
        <dsp:cNvSpPr/>
      </dsp:nvSpPr>
      <dsp:spPr>
        <a:xfrm>
          <a:off x="0" y="0"/>
          <a:ext cx="4064000" cy="40640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3DE5E4-7609-400C-BBC8-9952C8CC1E3E}">
      <dsp:nvSpPr>
        <dsp:cNvPr id="0" name=""/>
        <dsp:cNvSpPr/>
      </dsp:nvSpPr>
      <dsp:spPr>
        <a:xfrm flipH="1">
          <a:off x="2032000" y="0"/>
          <a:ext cx="6392936" cy="4064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Název školy: ZŠ a MŠ Březno</a:t>
          </a:r>
          <a:endParaRPr lang="cs-CZ" sz="1400" kern="1200" dirty="0"/>
        </a:p>
      </dsp:txBody>
      <dsp:txXfrm>
        <a:off x="2032000" y="0"/>
        <a:ext cx="6392936" cy="508001"/>
      </dsp:txXfrm>
    </dsp:sp>
    <dsp:sp modelId="{79C88A93-B465-462D-A26B-AE3BCF72BDE1}">
      <dsp:nvSpPr>
        <dsp:cNvPr id="0" name=""/>
        <dsp:cNvSpPr/>
      </dsp:nvSpPr>
      <dsp:spPr>
        <a:xfrm>
          <a:off x="355600" y="508001"/>
          <a:ext cx="3352798" cy="335279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34CC72-C1C0-4526-91D2-325327C2CFBD}">
      <dsp:nvSpPr>
        <dsp:cNvPr id="0" name=""/>
        <dsp:cNvSpPr/>
      </dsp:nvSpPr>
      <dsp:spPr>
        <a:xfrm>
          <a:off x="2032000" y="508001"/>
          <a:ext cx="6392936" cy="335279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Autor: Mgr. Jana Pravá</a:t>
          </a:r>
          <a:endParaRPr lang="cs-CZ" sz="1400" kern="1200" dirty="0"/>
        </a:p>
      </dsp:txBody>
      <dsp:txXfrm>
        <a:off x="2032000" y="508001"/>
        <a:ext cx="6392936" cy="508001"/>
      </dsp:txXfrm>
    </dsp:sp>
    <dsp:sp modelId="{CA280024-621D-4529-AB43-EE734988E1A3}">
      <dsp:nvSpPr>
        <dsp:cNvPr id="0" name=""/>
        <dsp:cNvSpPr/>
      </dsp:nvSpPr>
      <dsp:spPr>
        <a:xfrm>
          <a:off x="711201" y="1016002"/>
          <a:ext cx="2641597" cy="264159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D71379-9F57-4D44-BE87-4F351A17252F}">
      <dsp:nvSpPr>
        <dsp:cNvPr id="0" name=""/>
        <dsp:cNvSpPr/>
      </dsp:nvSpPr>
      <dsp:spPr>
        <a:xfrm>
          <a:off x="2032000" y="1016002"/>
          <a:ext cx="6392936" cy="26415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Název: VY_32_INOVACE_20_PÍSMENKOVANÁ</a:t>
          </a:r>
        </a:p>
      </dsp:txBody>
      <dsp:txXfrm>
        <a:off x="2032000" y="1016002"/>
        <a:ext cx="6392936" cy="507997"/>
      </dsp:txXfrm>
    </dsp:sp>
    <dsp:sp modelId="{84CC51AF-A275-4291-A63C-FCF07732325B}">
      <dsp:nvSpPr>
        <dsp:cNvPr id="0" name=""/>
        <dsp:cNvSpPr/>
      </dsp:nvSpPr>
      <dsp:spPr>
        <a:xfrm>
          <a:off x="1066800" y="1524000"/>
          <a:ext cx="1930400" cy="19304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FB03DB-DA77-4481-999E-0E03B05B4F8F}">
      <dsp:nvSpPr>
        <dsp:cNvPr id="0" name=""/>
        <dsp:cNvSpPr/>
      </dsp:nvSpPr>
      <dsp:spPr>
        <a:xfrm>
          <a:off x="2032000" y="1524000"/>
          <a:ext cx="6392936" cy="1930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Téma: PÍSMENKOVANÁ</a:t>
          </a:r>
        </a:p>
      </dsp:txBody>
      <dsp:txXfrm>
        <a:off x="2032000" y="1524000"/>
        <a:ext cx="6392936" cy="508001"/>
      </dsp:txXfrm>
    </dsp:sp>
    <dsp:sp modelId="{95FD97C5-7823-4D5F-AC54-D2EF4A7865FC}">
      <dsp:nvSpPr>
        <dsp:cNvPr id="0" name=""/>
        <dsp:cNvSpPr/>
      </dsp:nvSpPr>
      <dsp:spPr>
        <a:xfrm>
          <a:off x="1422400" y="2032001"/>
          <a:ext cx="1219198" cy="121919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EED6E8-1276-4307-B5FC-F59FBE36C9CD}">
      <dsp:nvSpPr>
        <dsp:cNvPr id="0" name=""/>
        <dsp:cNvSpPr/>
      </dsp:nvSpPr>
      <dsp:spPr>
        <a:xfrm>
          <a:off x="2032000" y="2032001"/>
          <a:ext cx="6392936" cy="121919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Číslo projektu: CZ.1.07/1.4.00/21.0360</a:t>
          </a:r>
        </a:p>
      </dsp:txBody>
      <dsp:txXfrm>
        <a:off x="2032000" y="2032001"/>
        <a:ext cx="6392936" cy="508001"/>
      </dsp:txXfrm>
    </dsp:sp>
    <dsp:sp modelId="{7CE1D833-06E6-464E-99A6-29965ADDA3AA}">
      <dsp:nvSpPr>
        <dsp:cNvPr id="0" name=""/>
        <dsp:cNvSpPr/>
      </dsp:nvSpPr>
      <dsp:spPr>
        <a:xfrm>
          <a:off x="1778001" y="2540002"/>
          <a:ext cx="507997" cy="50799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684E08-8F22-47B2-93A7-57E4ACCEB38A}">
      <dsp:nvSpPr>
        <dsp:cNvPr id="0" name=""/>
        <dsp:cNvSpPr/>
      </dsp:nvSpPr>
      <dsp:spPr>
        <a:xfrm>
          <a:off x="2032000" y="2540002"/>
          <a:ext cx="6392936" cy="5079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Anotace: Materiál k interaktivní tabuli – Angličtina pro začátečníky, PÍSMENKOVANÁ</a:t>
          </a:r>
        </a:p>
      </dsp:txBody>
      <dsp:txXfrm>
        <a:off x="2032000" y="2540002"/>
        <a:ext cx="6392936" cy="507997"/>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9C39F4-7F4C-45F8-866C-987470B06B8C}" type="datetimeFigureOut">
              <a:rPr lang="cs-CZ" smtClean="0"/>
              <a:t>25.8.2012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F9A2B-A320-47A3-833A-55DEAF25A267}" type="slidenum">
              <a:rPr lang="cs-CZ" smtClean="0"/>
              <a:t>‹#›</a:t>
            </a:fld>
            <a:endParaRPr lang="cs-CZ"/>
          </a:p>
        </p:txBody>
      </p:sp>
    </p:spTree>
    <p:extLst>
      <p:ext uri="{BB962C8B-B14F-4D97-AF65-F5344CB8AC3E}">
        <p14:creationId xmlns:p14="http://schemas.microsoft.com/office/powerpoint/2010/main" val="3997658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33677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770724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4200330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5DEE296-B4D4-402C-A657-2ECD21448EB4}" type="datetimeFigureOut">
              <a:rPr lang="cs-CZ" smtClean="0"/>
              <a:t>25.8.2012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577467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5DEE296-B4D4-402C-A657-2ECD21448EB4}" type="datetimeFigureOut">
              <a:rPr lang="cs-CZ" smtClean="0"/>
              <a:t>25.8.2012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57987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5DEE296-B4D4-402C-A657-2ECD21448EB4}" type="datetimeFigureOut">
              <a:rPr lang="cs-CZ" smtClean="0"/>
              <a:t>25.8.2012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4085480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5DEE296-B4D4-402C-A657-2ECD21448EB4}" type="datetimeFigureOut">
              <a:rPr lang="cs-CZ" smtClean="0"/>
              <a:t>25.8.2012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488610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5DEE296-B4D4-402C-A657-2ECD21448EB4}" type="datetimeFigureOut">
              <a:rPr lang="cs-CZ" smtClean="0"/>
              <a:t>25.8.2012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701883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5DEE296-B4D4-402C-A657-2ECD21448EB4}" type="datetimeFigureOut">
              <a:rPr lang="cs-CZ" smtClean="0"/>
              <a:t>25.8.2012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964996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889303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3BEF632-A6A3-412E-9318-02F07F3DA299}" type="slidenum">
              <a:rPr lang="cs-CZ" smtClean="0"/>
              <a:t>‹#›</a:t>
            </a:fld>
            <a:endParaRPr lang="cs-CZ"/>
          </a:p>
        </p:txBody>
      </p:sp>
    </p:spTree>
    <p:extLst>
      <p:ext uri="{BB962C8B-B14F-4D97-AF65-F5344CB8AC3E}">
        <p14:creationId xmlns:p14="http://schemas.microsoft.com/office/powerpoint/2010/main" val="1567735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DEE296-B4D4-402C-A657-2ECD21448EB4}" type="datetimeFigureOut">
              <a:rPr lang="cs-CZ" smtClean="0"/>
              <a:t>25.8.2012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BEF632-A6A3-412E-9318-02F07F3DA299}" type="slidenum">
              <a:rPr lang="cs-CZ" smtClean="0"/>
              <a:t>‹#›</a:t>
            </a:fld>
            <a:endParaRPr lang="cs-CZ"/>
          </a:p>
        </p:txBody>
      </p:sp>
    </p:spTree>
    <p:extLst>
      <p:ext uri="{BB962C8B-B14F-4D97-AF65-F5344CB8AC3E}">
        <p14:creationId xmlns:p14="http://schemas.microsoft.com/office/powerpoint/2010/main" val="25615836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567814112"/>
              </p:ext>
            </p:extLst>
          </p:nvPr>
        </p:nvGraphicFramePr>
        <p:xfrm>
          <a:off x="251520" y="836712"/>
          <a:ext cx="8424936"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03648" y="5589240"/>
            <a:ext cx="3456384" cy="67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6314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b="1" dirty="0" err="1" smtClean="0">
                <a:solidFill>
                  <a:schemeClr val="accent4"/>
                </a:solidFill>
              </a:rPr>
              <a:t>Písmenkovaná</a:t>
            </a:r>
            <a:endParaRPr lang="cs-CZ" b="1" dirty="0">
              <a:solidFill>
                <a:schemeClr val="accent4"/>
              </a:solidFill>
            </a:endParaRPr>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37658190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dirty="0" smtClean="0"/>
              <a:t>Postupně se ti budou objevovat písmena. </a:t>
            </a:r>
            <a:r>
              <a:rPr lang="cs-CZ" b="1" dirty="0" smtClean="0">
                <a:solidFill>
                  <a:schemeClr val="accent4"/>
                </a:solidFill>
              </a:rPr>
              <a:t>Zakroužkuj</a:t>
            </a:r>
            <a:r>
              <a:rPr lang="cs-CZ" dirty="0" smtClean="0"/>
              <a:t> ta, která budeš potřebovat na složení daného slovíčka. Ostatní </a:t>
            </a:r>
            <a:r>
              <a:rPr lang="cs-CZ" b="1" dirty="0" smtClean="0">
                <a:solidFill>
                  <a:schemeClr val="accent4"/>
                </a:solidFill>
              </a:rPr>
              <a:t>škrtni</a:t>
            </a:r>
            <a:r>
              <a:rPr lang="cs-CZ" dirty="0" smtClean="0"/>
              <a:t>. Ze zakroužkovaných písmen nakonec slovíčko slož do rámečku.</a:t>
            </a:r>
            <a:br>
              <a:rPr lang="cs-CZ" dirty="0" smtClean="0"/>
            </a:br>
            <a:r>
              <a:rPr lang="cs-CZ" dirty="0" smtClean="0"/>
              <a:t>Správné řešení najdeš vždy po splnění tohoto úkolu.</a:t>
            </a:r>
            <a:endParaRPr lang="cs-CZ" dirty="0"/>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25613403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5962674"/>
          </a:xfrm>
        </p:spPr>
        <p:txBody>
          <a:bodyPr/>
          <a:lstStyle/>
          <a:p>
            <a:endParaRPr lang="cs-CZ" dirty="0"/>
          </a:p>
        </p:txBody>
      </p:sp>
      <p:pic>
        <p:nvPicPr>
          <p:cNvPr id="1026" name="Picture 2" descr="C:\Users\admin\AppData\Local\Microsoft\Windows\Temporary Internet Files\Content.IE5\W2SXHJ2Q\MP90040108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4522" y="2502621"/>
            <a:ext cx="2382768" cy="1587891"/>
          </a:xfrm>
          <a:prstGeom prst="rect">
            <a:avLst/>
          </a:prstGeom>
          <a:noFill/>
          <a:extLst>
            <a:ext uri="{909E8E84-426E-40DD-AFC4-6F175D3DCCD1}">
              <a14:hiddenFill xmlns:a14="http://schemas.microsoft.com/office/drawing/2010/main">
                <a:solidFill>
                  <a:srgbClr val="FFFFFF"/>
                </a:solidFill>
              </a14:hiddenFill>
            </a:ext>
          </a:extLst>
        </p:spPr>
      </p:pic>
      <p:sp>
        <p:nvSpPr>
          <p:cNvPr id="5" name="Obdélník 4"/>
          <p:cNvSpPr/>
          <p:nvPr/>
        </p:nvSpPr>
        <p:spPr>
          <a:xfrm>
            <a:off x="4088877" y="548680"/>
            <a:ext cx="522900" cy="923330"/>
          </a:xfrm>
          <a:prstGeom prst="rect">
            <a:avLst/>
          </a:prstGeom>
          <a:noFill/>
        </p:spPr>
        <p:txBody>
          <a:bodyPr wrap="none" lIns="91440" tIns="45720" rIns="91440" bIns="45720">
            <a:spAutoFit/>
          </a:bodyPr>
          <a:lstStyle/>
          <a:p>
            <a:pPr algn="ctr"/>
            <a:r>
              <a:rPr lang="cs-CZ"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Obdélník 5"/>
          <p:cNvSpPr/>
          <p:nvPr/>
        </p:nvSpPr>
        <p:spPr>
          <a:xfrm>
            <a:off x="7651308" y="3717032"/>
            <a:ext cx="604653"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7" name="Obdélník 6"/>
          <p:cNvSpPr/>
          <p:nvPr/>
        </p:nvSpPr>
        <p:spPr>
          <a:xfrm>
            <a:off x="1619672" y="2006613"/>
            <a:ext cx="625491"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G</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8" name="Obdélník 7"/>
          <p:cNvSpPr/>
          <p:nvPr/>
        </p:nvSpPr>
        <p:spPr>
          <a:xfrm>
            <a:off x="6588224" y="1340768"/>
            <a:ext cx="478015"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L</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9" name="Obdélník 8"/>
          <p:cNvSpPr/>
          <p:nvPr/>
        </p:nvSpPr>
        <p:spPr>
          <a:xfrm>
            <a:off x="1592829" y="3445317"/>
            <a:ext cx="52289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E</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Obdélník 9"/>
          <p:cNvSpPr/>
          <p:nvPr/>
        </p:nvSpPr>
        <p:spPr>
          <a:xfrm>
            <a:off x="6328582" y="3132839"/>
            <a:ext cx="652743"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O</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Obdélník 10"/>
          <p:cNvSpPr/>
          <p:nvPr/>
        </p:nvSpPr>
        <p:spPr>
          <a:xfrm>
            <a:off x="2868936" y="1315521"/>
            <a:ext cx="51167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S</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Obdélník 11"/>
          <p:cNvSpPr/>
          <p:nvPr/>
        </p:nvSpPr>
        <p:spPr>
          <a:xfrm>
            <a:off x="7812360" y="1012807"/>
            <a:ext cx="52770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3" name="Obdélník 12"/>
          <p:cNvSpPr/>
          <p:nvPr/>
        </p:nvSpPr>
        <p:spPr>
          <a:xfrm>
            <a:off x="963563" y="4995402"/>
            <a:ext cx="574195"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R</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Obdélník 13"/>
          <p:cNvSpPr/>
          <p:nvPr/>
        </p:nvSpPr>
        <p:spPr>
          <a:xfrm>
            <a:off x="1250661" y="828609"/>
            <a:ext cx="369011"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5" name="Obdélník 14"/>
          <p:cNvSpPr/>
          <p:nvPr/>
        </p:nvSpPr>
        <p:spPr>
          <a:xfrm>
            <a:off x="7189547" y="5005955"/>
            <a:ext cx="551754"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6" name="Obdélník 15"/>
          <p:cNvSpPr/>
          <p:nvPr/>
        </p:nvSpPr>
        <p:spPr>
          <a:xfrm>
            <a:off x="5416147" y="692696"/>
            <a:ext cx="622286"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H</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9" name="Zaoblený obdélník 18"/>
          <p:cNvSpPr/>
          <p:nvPr/>
        </p:nvSpPr>
        <p:spPr>
          <a:xfrm>
            <a:off x="2699792" y="4509120"/>
            <a:ext cx="3628790" cy="3600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3696862" y="5229200"/>
            <a:ext cx="203042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EAGLE</a:t>
            </a:r>
            <a:endParaRPr lang="cs-CZ"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961229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ppt_w</p:attrName>
                                        </p:attrNameLst>
                                      </p:cBhvr>
                                      <p:tavLst>
                                        <p:tav tm="0" fmla="#ppt_w*sin(2.5*pi*$)">
                                          <p:val>
                                            <p:fltVal val="0"/>
                                          </p:val>
                                        </p:tav>
                                        <p:tav tm="100000">
                                          <p:val>
                                            <p:fltVal val="1"/>
                                          </p:val>
                                        </p:tav>
                                      </p:tavLst>
                                    </p:anim>
                                    <p:anim calcmode="lin" valueType="num">
                                      <p:cBhvr>
                                        <p:cTn id="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ppt_x"/>
                                          </p:val>
                                        </p:tav>
                                        <p:tav tm="100000">
                                          <p:val>
                                            <p:strVal val="#ppt_x"/>
                                          </p:val>
                                        </p:tav>
                                      </p:tavLst>
                                    </p:anim>
                                    <p:anim calcmode="lin" valueType="num">
                                      <p:cBhvr additive="base">
                                        <p:cTn id="3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500" fill="hold"/>
                                        <p:tgtEl>
                                          <p:spTgt spid="6"/>
                                        </p:tgtEl>
                                        <p:attrNameLst>
                                          <p:attrName>ppt_x</p:attrName>
                                        </p:attrNameLst>
                                      </p:cBhvr>
                                      <p:tavLst>
                                        <p:tav tm="0">
                                          <p:val>
                                            <p:strVal val="#ppt_x"/>
                                          </p:val>
                                        </p:tav>
                                        <p:tav tm="100000">
                                          <p:val>
                                            <p:strVal val="#ppt_x"/>
                                          </p:val>
                                        </p:tav>
                                      </p:tavLst>
                                    </p:anim>
                                    <p:anim calcmode="lin" valueType="num">
                                      <p:cBhvr additive="base">
                                        <p:cTn id="5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fill="hold"/>
                                        <p:tgtEl>
                                          <p:spTgt spid="8"/>
                                        </p:tgtEl>
                                        <p:attrNameLst>
                                          <p:attrName>ppt_x</p:attrName>
                                        </p:attrNameLst>
                                      </p:cBhvr>
                                      <p:tavLst>
                                        <p:tav tm="0">
                                          <p:val>
                                            <p:strVal val="#ppt_x"/>
                                          </p:val>
                                        </p:tav>
                                        <p:tav tm="100000">
                                          <p:val>
                                            <p:strVal val="#ppt_x"/>
                                          </p:val>
                                        </p:tav>
                                      </p:tavLst>
                                    </p:anim>
                                    <p:anim calcmode="lin" valueType="num">
                                      <p:cBhvr additive="base">
                                        <p:cTn id="6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fill="hold"/>
                                        <p:tgtEl>
                                          <p:spTgt spid="9"/>
                                        </p:tgtEl>
                                        <p:attrNameLst>
                                          <p:attrName>ppt_x</p:attrName>
                                        </p:attrNameLst>
                                      </p:cBhvr>
                                      <p:tavLst>
                                        <p:tav tm="0">
                                          <p:val>
                                            <p:strVal val="#ppt_x"/>
                                          </p:val>
                                        </p:tav>
                                        <p:tav tm="100000">
                                          <p:val>
                                            <p:strVal val="#ppt_x"/>
                                          </p:val>
                                        </p:tav>
                                      </p:tavLst>
                                    </p:anim>
                                    <p:anim calcmode="lin" valueType="num">
                                      <p:cBhvr additive="base">
                                        <p:cTn id="6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500" fill="hold"/>
                                        <p:tgtEl>
                                          <p:spTgt spid="11"/>
                                        </p:tgtEl>
                                        <p:attrNameLst>
                                          <p:attrName>ppt_x</p:attrName>
                                        </p:attrNameLst>
                                      </p:cBhvr>
                                      <p:tavLst>
                                        <p:tav tm="0">
                                          <p:val>
                                            <p:strVal val="#ppt_x"/>
                                          </p:val>
                                        </p:tav>
                                        <p:tav tm="100000">
                                          <p:val>
                                            <p:strVal val="#ppt_x"/>
                                          </p:val>
                                        </p:tav>
                                      </p:tavLst>
                                    </p:anim>
                                    <p:anim calcmode="lin" valueType="num">
                                      <p:cBhvr additive="base">
                                        <p:cTn id="7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500" fill="hold"/>
                                        <p:tgtEl>
                                          <p:spTgt spid="10"/>
                                        </p:tgtEl>
                                        <p:attrNameLst>
                                          <p:attrName>ppt_x</p:attrName>
                                        </p:attrNameLst>
                                      </p:cBhvr>
                                      <p:tavLst>
                                        <p:tav tm="0">
                                          <p:val>
                                            <p:strVal val="#ppt_x"/>
                                          </p:val>
                                        </p:tav>
                                        <p:tav tm="100000">
                                          <p:val>
                                            <p:strVal val="#ppt_x"/>
                                          </p:val>
                                        </p:tav>
                                      </p:tavLst>
                                    </p:anim>
                                    <p:anim calcmode="lin" valueType="num">
                                      <p:cBhvr additive="base">
                                        <p:cTn id="8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500" fill="hold"/>
                                        <p:tgtEl>
                                          <p:spTgt spid="19"/>
                                        </p:tgtEl>
                                        <p:attrNameLst>
                                          <p:attrName>ppt_x</p:attrName>
                                        </p:attrNameLst>
                                      </p:cBhvr>
                                      <p:tavLst>
                                        <p:tav tm="0">
                                          <p:val>
                                            <p:strVal val="#ppt_x"/>
                                          </p:val>
                                        </p:tav>
                                        <p:tav tm="100000">
                                          <p:val>
                                            <p:strVal val="#ppt_x"/>
                                          </p:val>
                                        </p:tav>
                                      </p:tavLst>
                                    </p:anim>
                                    <p:anim calcmode="lin" valueType="num">
                                      <p:cBhvr additive="base">
                                        <p:cTn id="8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additive="base">
                                        <p:cTn id="92" dur="500" fill="hold"/>
                                        <p:tgtEl>
                                          <p:spTgt spid="21"/>
                                        </p:tgtEl>
                                        <p:attrNameLst>
                                          <p:attrName>ppt_x</p:attrName>
                                        </p:attrNameLst>
                                      </p:cBhvr>
                                      <p:tavLst>
                                        <p:tav tm="0">
                                          <p:val>
                                            <p:strVal val="#ppt_x"/>
                                          </p:val>
                                        </p:tav>
                                        <p:tav tm="100000">
                                          <p:val>
                                            <p:strVal val="#ppt_x"/>
                                          </p:val>
                                        </p:tav>
                                      </p:tavLst>
                                    </p:anim>
                                    <p:anim calcmode="lin" valueType="num">
                                      <p:cBhvr additive="base">
                                        <p:cTn id="9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9" grpId="0" animBg="1"/>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034682"/>
          </a:xfrm>
        </p:spPr>
        <p:txBody>
          <a:bodyPr/>
          <a:lstStyle/>
          <a:p>
            <a:endParaRPr lang="cs-CZ" dirty="0"/>
          </a:p>
        </p:txBody>
      </p:sp>
      <p:pic>
        <p:nvPicPr>
          <p:cNvPr id="2050" name="Picture 2" descr="C:\Users\admin\AppData\Local\Microsoft\Windows\Temporary Internet Files\Content.IE5\NWZYORQK\MP90040957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78182" y="2297857"/>
            <a:ext cx="1988840" cy="1988840"/>
          </a:xfrm>
          <a:prstGeom prst="rect">
            <a:avLst/>
          </a:prstGeom>
          <a:noFill/>
          <a:extLst>
            <a:ext uri="{909E8E84-426E-40DD-AFC4-6F175D3DCCD1}">
              <a14:hiddenFill xmlns:a14="http://schemas.microsoft.com/office/drawing/2010/main">
                <a:solidFill>
                  <a:srgbClr val="FFFFFF"/>
                </a:solidFill>
              </a14:hiddenFill>
            </a:ext>
          </a:extLst>
        </p:spPr>
      </p:pic>
      <p:sp>
        <p:nvSpPr>
          <p:cNvPr id="3" name="Obdélník 2"/>
          <p:cNvSpPr/>
          <p:nvPr/>
        </p:nvSpPr>
        <p:spPr>
          <a:xfrm>
            <a:off x="7596336" y="4509120"/>
            <a:ext cx="369012" cy="923330"/>
          </a:xfrm>
          <a:prstGeom prst="rect">
            <a:avLst/>
          </a:prstGeom>
          <a:noFill/>
        </p:spPr>
        <p:txBody>
          <a:bodyPr wrap="none" lIns="91440" tIns="45720" rIns="91440" bIns="45720">
            <a:spAutoFit/>
          </a:bodyPr>
          <a:lstStyle/>
          <a:p>
            <a:pPr algn="ctr"/>
            <a:r>
              <a:rPr lang="cs-CZ"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 name="Obdélník 3"/>
          <p:cNvSpPr/>
          <p:nvPr/>
        </p:nvSpPr>
        <p:spPr>
          <a:xfrm>
            <a:off x="1691680" y="4509120"/>
            <a:ext cx="551754"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Obdélník 4"/>
          <p:cNvSpPr/>
          <p:nvPr/>
        </p:nvSpPr>
        <p:spPr>
          <a:xfrm>
            <a:off x="892904" y="2546699"/>
            <a:ext cx="52289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Obdélník 5"/>
          <p:cNvSpPr/>
          <p:nvPr/>
        </p:nvSpPr>
        <p:spPr>
          <a:xfrm>
            <a:off x="1415803" y="1052736"/>
            <a:ext cx="551754"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Obdélník 6"/>
          <p:cNvSpPr/>
          <p:nvPr/>
        </p:nvSpPr>
        <p:spPr>
          <a:xfrm>
            <a:off x="4753894" y="1514401"/>
            <a:ext cx="574195"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Obdélník 7"/>
          <p:cNvSpPr/>
          <p:nvPr/>
        </p:nvSpPr>
        <p:spPr>
          <a:xfrm>
            <a:off x="6396656" y="3010826"/>
            <a:ext cx="52289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 name="Obdélník 9"/>
          <p:cNvSpPr/>
          <p:nvPr/>
        </p:nvSpPr>
        <p:spPr>
          <a:xfrm>
            <a:off x="3275856" y="591071"/>
            <a:ext cx="60465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1" name="Obdélník 10"/>
          <p:cNvSpPr/>
          <p:nvPr/>
        </p:nvSpPr>
        <p:spPr>
          <a:xfrm>
            <a:off x="7766987" y="2681536"/>
            <a:ext cx="790601"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Obdélník 11"/>
          <p:cNvSpPr/>
          <p:nvPr/>
        </p:nvSpPr>
        <p:spPr>
          <a:xfrm>
            <a:off x="2411760" y="2044005"/>
            <a:ext cx="52770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Obdélník 12"/>
          <p:cNvSpPr/>
          <p:nvPr/>
        </p:nvSpPr>
        <p:spPr>
          <a:xfrm>
            <a:off x="7835915" y="763786"/>
            <a:ext cx="65274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Obdélník 13"/>
          <p:cNvSpPr/>
          <p:nvPr/>
        </p:nvSpPr>
        <p:spPr>
          <a:xfrm>
            <a:off x="745910" y="5229200"/>
            <a:ext cx="63671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U</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5" name="Obdélník 14"/>
          <p:cNvSpPr/>
          <p:nvPr/>
        </p:nvSpPr>
        <p:spPr>
          <a:xfrm>
            <a:off x="5796136" y="579679"/>
            <a:ext cx="54373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Y</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6" name="Obdélník 15"/>
          <p:cNvSpPr/>
          <p:nvPr/>
        </p:nvSpPr>
        <p:spPr>
          <a:xfrm>
            <a:off x="6951247" y="1774523"/>
            <a:ext cx="51167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7" name="Obdélník 16"/>
          <p:cNvSpPr/>
          <p:nvPr/>
        </p:nvSpPr>
        <p:spPr>
          <a:xfrm>
            <a:off x="2473475" y="3292277"/>
            <a:ext cx="562975"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8" name="Zaoblený obdélník 17"/>
          <p:cNvSpPr/>
          <p:nvPr/>
        </p:nvSpPr>
        <p:spPr>
          <a:xfrm>
            <a:off x="2754962" y="4509120"/>
            <a:ext cx="3641694" cy="461665"/>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3052919" y="5229200"/>
            <a:ext cx="3343737"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ICE CREAM</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311578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80">
                                          <p:stCondLst>
                                            <p:cond delay="0"/>
                                          </p:stCondLst>
                                        </p:cTn>
                                        <p:tgtEl>
                                          <p:spTgt spid="17"/>
                                        </p:tgtEl>
                                      </p:cBhvr>
                                    </p:animEffect>
                                    <p:anim calcmode="lin" valueType="num">
                                      <p:cBhvr>
                                        <p:cTn id="1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0" dur="26">
                                          <p:stCondLst>
                                            <p:cond delay="650"/>
                                          </p:stCondLst>
                                        </p:cTn>
                                        <p:tgtEl>
                                          <p:spTgt spid="17"/>
                                        </p:tgtEl>
                                      </p:cBhvr>
                                      <p:to x="100000" y="60000"/>
                                    </p:animScale>
                                    <p:animScale>
                                      <p:cBhvr>
                                        <p:cTn id="21" dur="166" decel="50000">
                                          <p:stCondLst>
                                            <p:cond delay="676"/>
                                          </p:stCondLst>
                                        </p:cTn>
                                        <p:tgtEl>
                                          <p:spTgt spid="17"/>
                                        </p:tgtEl>
                                      </p:cBhvr>
                                      <p:to x="100000" y="100000"/>
                                    </p:animScale>
                                    <p:animScale>
                                      <p:cBhvr>
                                        <p:cTn id="22" dur="26">
                                          <p:stCondLst>
                                            <p:cond delay="1312"/>
                                          </p:stCondLst>
                                        </p:cTn>
                                        <p:tgtEl>
                                          <p:spTgt spid="17"/>
                                        </p:tgtEl>
                                      </p:cBhvr>
                                      <p:to x="100000" y="80000"/>
                                    </p:animScale>
                                    <p:animScale>
                                      <p:cBhvr>
                                        <p:cTn id="23" dur="166" decel="50000">
                                          <p:stCondLst>
                                            <p:cond delay="1338"/>
                                          </p:stCondLst>
                                        </p:cTn>
                                        <p:tgtEl>
                                          <p:spTgt spid="17"/>
                                        </p:tgtEl>
                                      </p:cBhvr>
                                      <p:to x="100000" y="100000"/>
                                    </p:animScale>
                                    <p:animScale>
                                      <p:cBhvr>
                                        <p:cTn id="24" dur="26">
                                          <p:stCondLst>
                                            <p:cond delay="1642"/>
                                          </p:stCondLst>
                                        </p:cTn>
                                        <p:tgtEl>
                                          <p:spTgt spid="17"/>
                                        </p:tgtEl>
                                      </p:cBhvr>
                                      <p:to x="100000" y="90000"/>
                                    </p:animScale>
                                    <p:animScale>
                                      <p:cBhvr>
                                        <p:cTn id="25" dur="166" decel="50000">
                                          <p:stCondLst>
                                            <p:cond delay="1668"/>
                                          </p:stCondLst>
                                        </p:cTn>
                                        <p:tgtEl>
                                          <p:spTgt spid="17"/>
                                        </p:tgtEl>
                                      </p:cBhvr>
                                      <p:to x="100000" y="100000"/>
                                    </p:animScale>
                                    <p:animScale>
                                      <p:cBhvr>
                                        <p:cTn id="26" dur="26">
                                          <p:stCondLst>
                                            <p:cond delay="1808"/>
                                          </p:stCondLst>
                                        </p:cTn>
                                        <p:tgtEl>
                                          <p:spTgt spid="17"/>
                                        </p:tgtEl>
                                      </p:cBhvr>
                                      <p:to x="100000" y="95000"/>
                                    </p:animScale>
                                    <p:animScale>
                                      <p:cBhvr>
                                        <p:cTn id="27" dur="166" decel="50000">
                                          <p:stCondLst>
                                            <p:cond delay="1834"/>
                                          </p:stCondLst>
                                        </p:cTn>
                                        <p:tgtEl>
                                          <p:spTgt spid="17"/>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80">
                                          <p:stCondLst>
                                            <p:cond delay="0"/>
                                          </p:stCondLst>
                                        </p:cTn>
                                        <p:tgtEl>
                                          <p:spTgt spid="15"/>
                                        </p:tgtEl>
                                      </p:cBhvr>
                                    </p:animEffect>
                                    <p:anim calcmode="lin" valueType="num">
                                      <p:cBhvr>
                                        <p:cTn id="33"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8" dur="26">
                                          <p:stCondLst>
                                            <p:cond delay="650"/>
                                          </p:stCondLst>
                                        </p:cTn>
                                        <p:tgtEl>
                                          <p:spTgt spid="15"/>
                                        </p:tgtEl>
                                      </p:cBhvr>
                                      <p:to x="100000" y="60000"/>
                                    </p:animScale>
                                    <p:animScale>
                                      <p:cBhvr>
                                        <p:cTn id="39" dur="166" decel="50000">
                                          <p:stCondLst>
                                            <p:cond delay="676"/>
                                          </p:stCondLst>
                                        </p:cTn>
                                        <p:tgtEl>
                                          <p:spTgt spid="15"/>
                                        </p:tgtEl>
                                      </p:cBhvr>
                                      <p:to x="100000" y="100000"/>
                                    </p:animScale>
                                    <p:animScale>
                                      <p:cBhvr>
                                        <p:cTn id="40" dur="26">
                                          <p:stCondLst>
                                            <p:cond delay="1312"/>
                                          </p:stCondLst>
                                        </p:cTn>
                                        <p:tgtEl>
                                          <p:spTgt spid="15"/>
                                        </p:tgtEl>
                                      </p:cBhvr>
                                      <p:to x="100000" y="80000"/>
                                    </p:animScale>
                                    <p:animScale>
                                      <p:cBhvr>
                                        <p:cTn id="41" dur="166" decel="50000">
                                          <p:stCondLst>
                                            <p:cond delay="1338"/>
                                          </p:stCondLst>
                                        </p:cTn>
                                        <p:tgtEl>
                                          <p:spTgt spid="15"/>
                                        </p:tgtEl>
                                      </p:cBhvr>
                                      <p:to x="100000" y="100000"/>
                                    </p:animScale>
                                    <p:animScale>
                                      <p:cBhvr>
                                        <p:cTn id="42" dur="26">
                                          <p:stCondLst>
                                            <p:cond delay="1642"/>
                                          </p:stCondLst>
                                        </p:cTn>
                                        <p:tgtEl>
                                          <p:spTgt spid="15"/>
                                        </p:tgtEl>
                                      </p:cBhvr>
                                      <p:to x="100000" y="90000"/>
                                    </p:animScale>
                                    <p:animScale>
                                      <p:cBhvr>
                                        <p:cTn id="43" dur="166" decel="50000">
                                          <p:stCondLst>
                                            <p:cond delay="1668"/>
                                          </p:stCondLst>
                                        </p:cTn>
                                        <p:tgtEl>
                                          <p:spTgt spid="15"/>
                                        </p:tgtEl>
                                      </p:cBhvr>
                                      <p:to x="100000" y="100000"/>
                                    </p:animScale>
                                    <p:animScale>
                                      <p:cBhvr>
                                        <p:cTn id="44" dur="26">
                                          <p:stCondLst>
                                            <p:cond delay="1808"/>
                                          </p:stCondLst>
                                        </p:cTn>
                                        <p:tgtEl>
                                          <p:spTgt spid="15"/>
                                        </p:tgtEl>
                                      </p:cBhvr>
                                      <p:to x="100000" y="95000"/>
                                    </p:animScale>
                                    <p:animScale>
                                      <p:cBhvr>
                                        <p:cTn id="45" dur="166" decel="50000">
                                          <p:stCondLst>
                                            <p:cond delay="1834"/>
                                          </p:stCondLst>
                                        </p:cTn>
                                        <p:tgtEl>
                                          <p:spTgt spid="15"/>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wipe(down)">
                                      <p:cBhvr>
                                        <p:cTn id="50" dur="580">
                                          <p:stCondLst>
                                            <p:cond delay="0"/>
                                          </p:stCondLst>
                                        </p:cTn>
                                        <p:tgtEl>
                                          <p:spTgt spid="3"/>
                                        </p:tgtEl>
                                      </p:cBhvr>
                                    </p:animEffect>
                                    <p:anim calcmode="lin" valueType="num">
                                      <p:cBhvr>
                                        <p:cTn id="5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gtEl>
                                      </p:cBhvr>
                                      <p:to x="100000" y="60000"/>
                                    </p:animScale>
                                    <p:animScale>
                                      <p:cBhvr>
                                        <p:cTn id="57" dur="166" decel="50000">
                                          <p:stCondLst>
                                            <p:cond delay="676"/>
                                          </p:stCondLst>
                                        </p:cTn>
                                        <p:tgtEl>
                                          <p:spTgt spid="3"/>
                                        </p:tgtEl>
                                      </p:cBhvr>
                                      <p:to x="100000" y="100000"/>
                                    </p:animScale>
                                    <p:animScale>
                                      <p:cBhvr>
                                        <p:cTn id="58" dur="26">
                                          <p:stCondLst>
                                            <p:cond delay="1312"/>
                                          </p:stCondLst>
                                        </p:cTn>
                                        <p:tgtEl>
                                          <p:spTgt spid="3"/>
                                        </p:tgtEl>
                                      </p:cBhvr>
                                      <p:to x="100000" y="80000"/>
                                    </p:animScale>
                                    <p:animScale>
                                      <p:cBhvr>
                                        <p:cTn id="59" dur="166" decel="50000">
                                          <p:stCondLst>
                                            <p:cond delay="1338"/>
                                          </p:stCondLst>
                                        </p:cTn>
                                        <p:tgtEl>
                                          <p:spTgt spid="3"/>
                                        </p:tgtEl>
                                      </p:cBhvr>
                                      <p:to x="100000" y="100000"/>
                                    </p:animScale>
                                    <p:animScale>
                                      <p:cBhvr>
                                        <p:cTn id="60" dur="26">
                                          <p:stCondLst>
                                            <p:cond delay="1642"/>
                                          </p:stCondLst>
                                        </p:cTn>
                                        <p:tgtEl>
                                          <p:spTgt spid="3"/>
                                        </p:tgtEl>
                                      </p:cBhvr>
                                      <p:to x="100000" y="90000"/>
                                    </p:animScale>
                                    <p:animScale>
                                      <p:cBhvr>
                                        <p:cTn id="61" dur="166" decel="50000">
                                          <p:stCondLst>
                                            <p:cond delay="1668"/>
                                          </p:stCondLst>
                                        </p:cTn>
                                        <p:tgtEl>
                                          <p:spTgt spid="3"/>
                                        </p:tgtEl>
                                      </p:cBhvr>
                                      <p:to x="100000" y="100000"/>
                                    </p:animScale>
                                    <p:animScale>
                                      <p:cBhvr>
                                        <p:cTn id="62" dur="26">
                                          <p:stCondLst>
                                            <p:cond delay="1808"/>
                                          </p:stCondLst>
                                        </p:cTn>
                                        <p:tgtEl>
                                          <p:spTgt spid="3"/>
                                        </p:tgtEl>
                                      </p:cBhvr>
                                      <p:to x="100000" y="95000"/>
                                    </p:animScale>
                                    <p:animScale>
                                      <p:cBhvr>
                                        <p:cTn id="63" dur="166" decel="50000">
                                          <p:stCondLst>
                                            <p:cond delay="1834"/>
                                          </p:stCondLst>
                                        </p:cTn>
                                        <p:tgtEl>
                                          <p:spTgt spid="3"/>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down)">
                                      <p:cBhvr>
                                        <p:cTn id="68" dur="580">
                                          <p:stCondLst>
                                            <p:cond delay="0"/>
                                          </p:stCondLst>
                                        </p:cTn>
                                        <p:tgtEl>
                                          <p:spTgt spid="5"/>
                                        </p:tgtEl>
                                      </p:cBhvr>
                                    </p:animEffect>
                                    <p:anim calcmode="lin" valueType="num">
                                      <p:cBhvr>
                                        <p:cTn id="6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4" dur="26">
                                          <p:stCondLst>
                                            <p:cond delay="650"/>
                                          </p:stCondLst>
                                        </p:cTn>
                                        <p:tgtEl>
                                          <p:spTgt spid="5"/>
                                        </p:tgtEl>
                                      </p:cBhvr>
                                      <p:to x="100000" y="60000"/>
                                    </p:animScale>
                                    <p:animScale>
                                      <p:cBhvr>
                                        <p:cTn id="75" dur="166" decel="50000">
                                          <p:stCondLst>
                                            <p:cond delay="676"/>
                                          </p:stCondLst>
                                        </p:cTn>
                                        <p:tgtEl>
                                          <p:spTgt spid="5"/>
                                        </p:tgtEl>
                                      </p:cBhvr>
                                      <p:to x="100000" y="100000"/>
                                    </p:animScale>
                                    <p:animScale>
                                      <p:cBhvr>
                                        <p:cTn id="76" dur="26">
                                          <p:stCondLst>
                                            <p:cond delay="1312"/>
                                          </p:stCondLst>
                                        </p:cTn>
                                        <p:tgtEl>
                                          <p:spTgt spid="5"/>
                                        </p:tgtEl>
                                      </p:cBhvr>
                                      <p:to x="100000" y="80000"/>
                                    </p:animScale>
                                    <p:animScale>
                                      <p:cBhvr>
                                        <p:cTn id="77" dur="166" decel="50000">
                                          <p:stCondLst>
                                            <p:cond delay="1338"/>
                                          </p:stCondLst>
                                        </p:cTn>
                                        <p:tgtEl>
                                          <p:spTgt spid="5"/>
                                        </p:tgtEl>
                                      </p:cBhvr>
                                      <p:to x="100000" y="100000"/>
                                    </p:animScale>
                                    <p:animScale>
                                      <p:cBhvr>
                                        <p:cTn id="78" dur="26">
                                          <p:stCondLst>
                                            <p:cond delay="1642"/>
                                          </p:stCondLst>
                                        </p:cTn>
                                        <p:tgtEl>
                                          <p:spTgt spid="5"/>
                                        </p:tgtEl>
                                      </p:cBhvr>
                                      <p:to x="100000" y="90000"/>
                                    </p:animScale>
                                    <p:animScale>
                                      <p:cBhvr>
                                        <p:cTn id="79" dur="166" decel="50000">
                                          <p:stCondLst>
                                            <p:cond delay="1668"/>
                                          </p:stCondLst>
                                        </p:cTn>
                                        <p:tgtEl>
                                          <p:spTgt spid="5"/>
                                        </p:tgtEl>
                                      </p:cBhvr>
                                      <p:to x="100000" y="100000"/>
                                    </p:animScale>
                                    <p:animScale>
                                      <p:cBhvr>
                                        <p:cTn id="80" dur="26">
                                          <p:stCondLst>
                                            <p:cond delay="1808"/>
                                          </p:stCondLst>
                                        </p:cTn>
                                        <p:tgtEl>
                                          <p:spTgt spid="5"/>
                                        </p:tgtEl>
                                      </p:cBhvr>
                                      <p:to x="100000" y="95000"/>
                                    </p:animScale>
                                    <p:animScale>
                                      <p:cBhvr>
                                        <p:cTn id="81" dur="166" decel="50000">
                                          <p:stCondLst>
                                            <p:cond delay="1834"/>
                                          </p:stCondLst>
                                        </p:cTn>
                                        <p:tgtEl>
                                          <p:spTgt spid="5"/>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80">
                                          <p:stCondLst>
                                            <p:cond delay="0"/>
                                          </p:stCondLst>
                                        </p:cTn>
                                        <p:tgtEl>
                                          <p:spTgt spid="13"/>
                                        </p:tgtEl>
                                      </p:cBhvr>
                                    </p:animEffect>
                                    <p:anim calcmode="lin" valueType="num">
                                      <p:cBhvr>
                                        <p:cTn id="8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92" dur="26">
                                          <p:stCondLst>
                                            <p:cond delay="650"/>
                                          </p:stCondLst>
                                        </p:cTn>
                                        <p:tgtEl>
                                          <p:spTgt spid="13"/>
                                        </p:tgtEl>
                                      </p:cBhvr>
                                      <p:to x="100000" y="60000"/>
                                    </p:animScale>
                                    <p:animScale>
                                      <p:cBhvr>
                                        <p:cTn id="93" dur="166" decel="50000">
                                          <p:stCondLst>
                                            <p:cond delay="676"/>
                                          </p:stCondLst>
                                        </p:cTn>
                                        <p:tgtEl>
                                          <p:spTgt spid="13"/>
                                        </p:tgtEl>
                                      </p:cBhvr>
                                      <p:to x="100000" y="100000"/>
                                    </p:animScale>
                                    <p:animScale>
                                      <p:cBhvr>
                                        <p:cTn id="94" dur="26">
                                          <p:stCondLst>
                                            <p:cond delay="1312"/>
                                          </p:stCondLst>
                                        </p:cTn>
                                        <p:tgtEl>
                                          <p:spTgt spid="13"/>
                                        </p:tgtEl>
                                      </p:cBhvr>
                                      <p:to x="100000" y="80000"/>
                                    </p:animScale>
                                    <p:animScale>
                                      <p:cBhvr>
                                        <p:cTn id="95" dur="166" decel="50000">
                                          <p:stCondLst>
                                            <p:cond delay="1338"/>
                                          </p:stCondLst>
                                        </p:cTn>
                                        <p:tgtEl>
                                          <p:spTgt spid="13"/>
                                        </p:tgtEl>
                                      </p:cBhvr>
                                      <p:to x="100000" y="100000"/>
                                    </p:animScale>
                                    <p:animScale>
                                      <p:cBhvr>
                                        <p:cTn id="96" dur="26">
                                          <p:stCondLst>
                                            <p:cond delay="1642"/>
                                          </p:stCondLst>
                                        </p:cTn>
                                        <p:tgtEl>
                                          <p:spTgt spid="13"/>
                                        </p:tgtEl>
                                      </p:cBhvr>
                                      <p:to x="100000" y="90000"/>
                                    </p:animScale>
                                    <p:animScale>
                                      <p:cBhvr>
                                        <p:cTn id="97" dur="166" decel="50000">
                                          <p:stCondLst>
                                            <p:cond delay="1668"/>
                                          </p:stCondLst>
                                        </p:cTn>
                                        <p:tgtEl>
                                          <p:spTgt spid="13"/>
                                        </p:tgtEl>
                                      </p:cBhvr>
                                      <p:to x="100000" y="100000"/>
                                    </p:animScale>
                                    <p:animScale>
                                      <p:cBhvr>
                                        <p:cTn id="98" dur="26">
                                          <p:stCondLst>
                                            <p:cond delay="1808"/>
                                          </p:stCondLst>
                                        </p:cTn>
                                        <p:tgtEl>
                                          <p:spTgt spid="13"/>
                                        </p:tgtEl>
                                      </p:cBhvr>
                                      <p:to x="100000" y="95000"/>
                                    </p:animScale>
                                    <p:animScale>
                                      <p:cBhvr>
                                        <p:cTn id="99" dur="166" decel="50000">
                                          <p:stCondLst>
                                            <p:cond delay="1834"/>
                                          </p:stCondLst>
                                        </p:cTn>
                                        <p:tgtEl>
                                          <p:spTgt spid="13"/>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ipe(down)">
                                      <p:cBhvr>
                                        <p:cTn id="104" dur="580">
                                          <p:stCondLst>
                                            <p:cond delay="0"/>
                                          </p:stCondLst>
                                        </p:cTn>
                                        <p:tgtEl>
                                          <p:spTgt spid="4"/>
                                        </p:tgtEl>
                                      </p:cBhvr>
                                    </p:animEffect>
                                    <p:anim calcmode="lin" valueType="num">
                                      <p:cBhvr>
                                        <p:cTn id="10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10" dur="26">
                                          <p:stCondLst>
                                            <p:cond delay="650"/>
                                          </p:stCondLst>
                                        </p:cTn>
                                        <p:tgtEl>
                                          <p:spTgt spid="4"/>
                                        </p:tgtEl>
                                      </p:cBhvr>
                                      <p:to x="100000" y="60000"/>
                                    </p:animScale>
                                    <p:animScale>
                                      <p:cBhvr>
                                        <p:cTn id="111" dur="166" decel="50000">
                                          <p:stCondLst>
                                            <p:cond delay="676"/>
                                          </p:stCondLst>
                                        </p:cTn>
                                        <p:tgtEl>
                                          <p:spTgt spid="4"/>
                                        </p:tgtEl>
                                      </p:cBhvr>
                                      <p:to x="100000" y="100000"/>
                                    </p:animScale>
                                    <p:animScale>
                                      <p:cBhvr>
                                        <p:cTn id="112" dur="26">
                                          <p:stCondLst>
                                            <p:cond delay="1312"/>
                                          </p:stCondLst>
                                        </p:cTn>
                                        <p:tgtEl>
                                          <p:spTgt spid="4"/>
                                        </p:tgtEl>
                                      </p:cBhvr>
                                      <p:to x="100000" y="80000"/>
                                    </p:animScale>
                                    <p:animScale>
                                      <p:cBhvr>
                                        <p:cTn id="113" dur="166" decel="50000">
                                          <p:stCondLst>
                                            <p:cond delay="1338"/>
                                          </p:stCondLst>
                                        </p:cTn>
                                        <p:tgtEl>
                                          <p:spTgt spid="4"/>
                                        </p:tgtEl>
                                      </p:cBhvr>
                                      <p:to x="100000" y="100000"/>
                                    </p:animScale>
                                    <p:animScale>
                                      <p:cBhvr>
                                        <p:cTn id="114" dur="26">
                                          <p:stCondLst>
                                            <p:cond delay="1642"/>
                                          </p:stCondLst>
                                        </p:cTn>
                                        <p:tgtEl>
                                          <p:spTgt spid="4"/>
                                        </p:tgtEl>
                                      </p:cBhvr>
                                      <p:to x="100000" y="90000"/>
                                    </p:animScale>
                                    <p:animScale>
                                      <p:cBhvr>
                                        <p:cTn id="115" dur="166" decel="50000">
                                          <p:stCondLst>
                                            <p:cond delay="1668"/>
                                          </p:stCondLst>
                                        </p:cTn>
                                        <p:tgtEl>
                                          <p:spTgt spid="4"/>
                                        </p:tgtEl>
                                      </p:cBhvr>
                                      <p:to x="100000" y="100000"/>
                                    </p:animScale>
                                    <p:animScale>
                                      <p:cBhvr>
                                        <p:cTn id="116" dur="26">
                                          <p:stCondLst>
                                            <p:cond delay="1808"/>
                                          </p:stCondLst>
                                        </p:cTn>
                                        <p:tgtEl>
                                          <p:spTgt spid="4"/>
                                        </p:tgtEl>
                                      </p:cBhvr>
                                      <p:to x="100000" y="95000"/>
                                    </p:animScale>
                                    <p:animScale>
                                      <p:cBhvr>
                                        <p:cTn id="117" dur="166" decel="50000">
                                          <p:stCondLst>
                                            <p:cond delay="1834"/>
                                          </p:stCondLst>
                                        </p:cTn>
                                        <p:tgtEl>
                                          <p:spTgt spid="4"/>
                                        </p:tgtEl>
                                      </p:cBhvr>
                                      <p:to x="100000" y="100000"/>
                                    </p:animScale>
                                  </p:childTnLst>
                                </p:cTn>
                              </p:par>
                            </p:childTnLst>
                          </p:cTn>
                        </p:par>
                      </p:childTnLst>
                    </p:cTn>
                  </p:par>
                  <p:par>
                    <p:cTn id="118" fill="hold">
                      <p:stCondLst>
                        <p:cond delay="indefinite"/>
                      </p:stCondLst>
                      <p:childTnLst>
                        <p:par>
                          <p:cTn id="119" fill="hold">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wipe(down)">
                                      <p:cBhvr>
                                        <p:cTn id="122" dur="580">
                                          <p:stCondLst>
                                            <p:cond delay="0"/>
                                          </p:stCondLst>
                                        </p:cTn>
                                        <p:tgtEl>
                                          <p:spTgt spid="10"/>
                                        </p:tgtEl>
                                      </p:cBhvr>
                                    </p:animEffect>
                                    <p:anim calcmode="lin" valueType="num">
                                      <p:cBhvr>
                                        <p:cTn id="12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28" dur="26">
                                          <p:stCondLst>
                                            <p:cond delay="650"/>
                                          </p:stCondLst>
                                        </p:cTn>
                                        <p:tgtEl>
                                          <p:spTgt spid="10"/>
                                        </p:tgtEl>
                                      </p:cBhvr>
                                      <p:to x="100000" y="60000"/>
                                    </p:animScale>
                                    <p:animScale>
                                      <p:cBhvr>
                                        <p:cTn id="129" dur="166" decel="50000">
                                          <p:stCondLst>
                                            <p:cond delay="676"/>
                                          </p:stCondLst>
                                        </p:cTn>
                                        <p:tgtEl>
                                          <p:spTgt spid="10"/>
                                        </p:tgtEl>
                                      </p:cBhvr>
                                      <p:to x="100000" y="100000"/>
                                    </p:animScale>
                                    <p:animScale>
                                      <p:cBhvr>
                                        <p:cTn id="130" dur="26">
                                          <p:stCondLst>
                                            <p:cond delay="1312"/>
                                          </p:stCondLst>
                                        </p:cTn>
                                        <p:tgtEl>
                                          <p:spTgt spid="10"/>
                                        </p:tgtEl>
                                      </p:cBhvr>
                                      <p:to x="100000" y="80000"/>
                                    </p:animScale>
                                    <p:animScale>
                                      <p:cBhvr>
                                        <p:cTn id="131" dur="166" decel="50000">
                                          <p:stCondLst>
                                            <p:cond delay="1338"/>
                                          </p:stCondLst>
                                        </p:cTn>
                                        <p:tgtEl>
                                          <p:spTgt spid="10"/>
                                        </p:tgtEl>
                                      </p:cBhvr>
                                      <p:to x="100000" y="100000"/>
                                    </p:animScale>
                                    <p:animScale>
                                      <p:cBhvr>
                                        <p:cTn id="132" dur="26">
                                          <p:stCondLst>
                                            <p:cond delay="1642"/>
                                          </p:stCondLst>
                                        </p:cTn>
                                        <p:tgtEl>
                                          <p:spTgt spid="10"/>
                                        </p:tgtEl>
                                      </p:cBhvr>
                                      <p:to x="100000" y="90000"/>
                                    </p:animScale>
                                    <p:animScale>
                                      <p:cBhvr>
                                        <p:cTn id="133" dur="166" decel="50000">
                                          <p:stCondLst>
                                            <p:cond delay="1668"/>
                                          </p:stCondLst>
                                        </p:cTn>
                                        <p:tgtEl>
                                          <p:spTgt spid="10"/>
                                        </p:tgtEl>
                                      </p:cBhvr>
                                      <p:to x="100000" y="100000"/>
                                    </p:animScale>
                                    <p:animScale>
                                      <p:cBhvr>
                                        <p:cTn id="134" dur="26">
                                          <p:stCondLst>
                                            <p:cond delay="1808"/>
                                          </p:stCondLst>
                                        </p:cTn>
                                        <p:tgtEl>
                                          <p:spTgt spid="10"/>
                                        </p:tgtEl>
                                      </p:cBhvr>
                                      <p:to x="100000" y="95000"/>
                                    </p:animScale>
                                    <p:animScale>
                                      <p:cBhvr>
                                        <p:cTn id="135" dur="166" decel="50000">
                                          <p:stCondLst>
                                            <p:cond delay="1834"/>
                                          </p:stCondLst>
                                        </p:cTn>
                                        <p:tgtEl>
                                          <p:spTgt spid="10"/>
                                        </p:tgtEl>
                                      </p:cBhvr>
                                      <p:to x="100000" y="100000"/>
                                    </p:animScale>
                                  </p:childTnLst>
                                </p:cTn>
                              </p:par>
                            </p:childTnLst>
                          </p:cTn>
                        </p:par>
                      </p:childTnLst>
                    </p:cTn>
                  </p:par>
                  <p:par>
                    <p:cTn id="136" fill="hold">
                      <p:stCondLst>
                        <p:cond delay="indefinite"/>
                      </p:stCondLst>
                      <p:childTnLst>
                        <p:par>
                          <p:cTn id="137" fill="hold">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wipe(down)">
                                      <p:cBhvr>
                                        <p:cTn id="140" dur="580">
                                          <p:stCondLst>
                                            <p:cond delay="0"/>
                                          </p:stCondLst>
                                        </p:cTn>
                                        <p:tgtEl>
                                          <p:spTgt spid="11"/>
                                        </p:tgtEl>
                                      </p:cBhvr>
                                    </p:animEffect>
                                    <p:anim calcmode="lin" valueType="num">
                                      <p:cBhvr>
                                        <p:cTn id="14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46" dur="26">
                                          <p:stCondLst>
                                            <p:cond delay="650"/>
                                          </p:stCondLst>
                                        </p:cTn>
                                        <p:tgtEl>
                                          <p:spTgt spid="11"/>
                                        </p:tgtEl>
                                      </p:cBhvr>
                                      <p:to x="100000" y="60000"/>
                                    </p:animScale>
                                    <p:animScale>
                                      <p:cBhvr>
                                        <p:cTn id="147" dur="166" decel="50000">
                                          <p:stCondLst>
                                            <p:cond delay="676"/>
                                          </p:stCondLst>
                                        </p:cTn>
                                        <p:tgtEl>
                                          <p:spTgt spid="11"/>
                                        </p:tgtEl>
                                      </p:cBhvr>
                                      <p:to x="100000" y="100000"/>
                                    </p:animScale>
                                    <p:animScale>
                                      <p:cBhvr>
                                        <p:cTn id="148" dur="26">
                                          <p:stCondLst>
                                            <p:cond delay="1312"/>
                                          </p:stCondLst>
                                        </p:cTn>
                                        <p:tgtEl>
                                          <p:spTgt spid="11"/>
                                        </p:tgtEl>
                                      </p:cBhvr>
                                      <p:to x="100000" y="80000"/>
                                    </p:animScale>
                                    <p:animScale>
                                      <p:cBhvr>
                                        <p:cTn id="149" dur="166" decel="50000">
                                          <p:stCondLst>
                                            <p:cond delay="1338"/>
                                          </p:stCondLst>
                                        </p:cTn>
                                        <p:tgtEl>
                                          <p:spTgt spid="11"/>
                                        </p:tgtEl>
                                      </p:cBhvr>
                                      <p:to x="100000" y="100000"/>
                                    </p:animScale>
                                    <p:animScale>
                                      <p:cBhvr>
                                        <p:cTn id="150" dur="26">
                                          <p:stCondLst>
                                            <p:cond delay="1642"/>
                                          </p:stCondLst>
                                        </p:cTn>
                                        <p:tgtEl>
                                          <p:spTgt spid="11"/>
                                        </p:tgtEl>
                                      </p:cBhvr>
                                      <p:to x="100000" y="90000"/>
                                    </p:animScale>
                                    <p:animScale>
                                      <p:cBhvr>
                                        <p:cTn id="151" dur="166" decel="50000">
                                          <p:stCondLst>
                                            <p:cond delay="1668"/>
                                          </p:stCondLst>
                                        </p:cTn>
                                        <p:tgtEl>
                                          <p:spTgt spid="11"/>
                                        </p:tgtEl>
                                      </p:cBhvr>
                                      <p:to x="100000" y="100000"/>
                                    </p:animScale>
                                    <p:animScale>
                                      <p:cBhvr>
                                        <p:cTn id="152" dur="26">
                                          <p:stCondLst>
                                            <p:cond delay="1808"/>
                                          </p:stCondLst>
                                        </p:cTn>
                                        <p:tgtEl>
                                          <p:spTgt spid="11"/>
                                        </p:tgtEl>
                                      </p:cBhvr>
                                      <p:to x="100000" y="95000"/>
                                    </p:animScale>
                                    <p:animScale>
                                      <p:cBhvr>
                                        <p:cTn id="153" dur="166" decel="50000">
                                          <p:stCondLst>
                                            <p:cond delay="1834"/>
                                          </p:stCondLst>
                                        </p:cTn>
                                        <p:tgtEl>
                                          <p:spTgt spid="11"/>
                                        </p:tgtEl>
                                      </p:cBhvr>
                                      <p:to x="100000" y="100000"/>
                                    </p:animScale>
                                  </p:childTnLst>
                                </p:cTn>
                              </p:par>
                            </p:childTnLst>
                          </p:cTn>
                        </p:par>
                      </p:childTnLst>
                    </p:cTn>
                  </p:par>
                  <p:par>
                    <p:cTn id="154" fill="hold">
                      <p:stCondLst>
                        <p:cond delay="indefinite"/>
                      </p:stCondLst>
                      <p:childTnLst>
                        <p:par>
                          <p:cTn id="155" fill="hold">
                            <p:stCondLst>
                              <p:cond delay="0"/>
                            </p:stCondLst>
                            <p:childTnLst>
                              <p:par>
                                <p:cTn id="156" presetID="26" presetClass="entr" presetSubtype="0" fill="hold" nodeType="clickEffect">
                                  <p:stCondLst>
                                    <p:cond delay="0"/>
                                  </p:stCondLst>
                                  <p:childTnLst>
                                    <p:set>
                                      <p:cBhvr>
                                        <p:cTn id="157" dur="1" fill="hold">
                                          <p:stCondLst>
                                            <p:cond delay="0"/>
                                          </p:stCondLst>
                                        </p:cTn>
                                        <p:tgtEl>
                                          <p:spTgt spid="7">
                                            <p:txEl>
                                              <p:pRg st="0" end="0"/>
                                            </p:txEl>
                                          </p:spTgt>
                                        </p:tgtEl>
                                        <p:attrNameLst>
                                          <p:attrName>style.visibility</p:attrName>
                                        </p:attrNameLst>
                                      </p:cBhvr>
                                      <p:to>
                                        <p:strVal val="visible"/>
                                      </p:to>
                                    </p:set>
                                    <p:animEffect transition="in" filter="wipe(down)">
                                      <p:cBhvr>
                                        <p:cTn id="158" dur="580">
                                          <p:stCondLst>
                                            <p:cond delay="0"/>
                                          </p:stCondLst>
                                        </p:cTn>
                                        <p:tgtEl>
                                          <p:spTgt spid="7">
                                            <p:txEl>
                                              <p:pRg st="0" end="0"/>
                                            </p:txEl>
                                          </p:spTgt>
                                        </p:tgtEl>
                                      </p:cBhvr>
                                    </p:animEffect>
                                    <p:anim calcmode="lin" valueType="num">
                                      <p:cBhvr>
                                        <p:cTn id="159" dur="1822" tmFilter="0,0; 0.14,0.36; 0.43,0.73; 0.71,0.91; 1.0,1.0">
                                          <p:stCondLst>
                                            <p:cond delay="0"/>
                                          </p:stCondLst>
                                        </p:cTn>
                                        <p:tgtEl>
                                          <p:spTgt spid="7">
                                            <p:txEl>
                                              <p:pRg st="0" end="0"/>
                                            </p:txEl>
                                          </p:spTgt>
                                        </p:tgtEl>
                                        <p:attrNameLst>
                                          <p:attrName>ppt_x</p:attrName>
                                        </p:attrNameLst>
                                      </p:cBhvr>
                                      <p:tavLst>
                                        <p:tav tm="0">
                                          <p:val>
                                            <p:strVal val="#ppt_x-0.25"/>
                                          </p:val>
                                        </p:tav>
                                        <p:tav tm="100000">
                                          <p:val>
                                            <p:strVal val="#ppt_x"/>
                                          </p:val>
                                        </p:tav>
                                      </p:tavLst>
                                    </p:anim>
                                    <p:anim calcmode="lin" valueType="num">
                                      <p:cBhvr>
                                        <p:cTn id="160" dur="664" tmFilter="0.0,0.0; 0.25,0.07; 0.50,0.2; 0.75,0.467; 1.0,1.0">
                                          <p:stCondLst>
                                            <p:cond delay="0"/>
                                          </p:stCondLst>
                                        </p:cTn>
                                        <p:tgtEl>
                                          <p:spTgt spid="7">
                                            <p:txEl>
                                              <p:pRg st="0" end="0"/>
                                            </p:txEl>
                                          </p:spTgt>
                                        </p:tgtEl>
                                        <p:attrNameLst>
                                          <p:attrName>ppt_y</p:attrName>
                                        </p:attrNameLst>
                                      </p:cBhvr>
                                      <p:tavLst>
                                        <p:tav tm="0" fmla="#ppt_y-sin(pi*$)/3">
                                          <p:val>
                                            <p:fltVal val="0.5"/>
                                          </p:val>
                                        </p:tav>
                                        <p:tav tm="100000">
                                          <p:val>
                                            <p:fltVal val="1"/>
                                          </p:val>
                                        </p:tav>
                                      </p:tavLst>
                                    </p:anim>
                                    <p:anim calcmode="lin" valueType="num">
                                      <p:cBhvr>
                                        <p:cTn id="161" dur="664" tmFilter="0, 0; 0.125,0.2665; 0.25,0.4; 0.375,0.465; 0.5,0.5;  0.625,0.535; 0.75,0.6; 0.875,0.7335; 1,1">
                                          <p:stCondLst>
                                            <p:cond delay="664"/>
                                          </p:stCondLst>
                                        </p:cTn>
                                        <p:tgtEl>
                                          <p:spTgt spid="7">
                                            <p:txEl>
                                              <p:pRg st="0" end="0"/>
                                            </p:txEl>
                                          </p:spTgt>
                                        </p:tgtEl>
                                        <p:attrNameLst>
                                          <p:attrName>ppt_y</p:attrName>
                                        </p:attrNameLst>
                                      </p:cBhvr>
                                      <p:tavLst>
                                        <p:tav tm="0" fmla="#ppt_y-sin(pi*$)/9">
                                          <p:val>
                                            <p:fltVal val="0"/>
                                          </p:val>
                                        </p:tav>
                                        <p:tav tm="100000">
                                          <p:val>
                                            <p:fltVal val="1"/>
                                          </p:val>
                                        </p:tav>
                                      </p:tavLst>
                                    </p:anim>
                                    <p:anim calcmode="lin" valueType="num">
                                      <p:cBhvr>
                                        <p:cTn id="162" dur="332" tmFilter="0, 0; 0.125,0.2665; 0.25,0.4; 0.375,0.465; 0.5,0.5;  0.625,0.535; 0.75,0.6; 0.875,0.7335; 1,1">
                                          <p:stCondLst>
                                            <p:cond delay="1324"/>
                                          </p:stCondLst>
                                        </p:cTn>
                                        <p:tgtEl>
                                          <p:spTgt spid="7">
                                            <p:txEl>
                                              <p:pRg st="0" end="0"/>
                                            </p:txEl>
                                          </p:spTgt>
                                        </p:tgtEl>
                                        <p:attrNameLst>
                                          <p:attrName>ppt_y</p:attrName>
                                        </p:attrNameLst>
                                      </p:cBhvr>
                                      <p:tavLst>
                                        <p:tav tm="0" fmla="#ppt_y-sin(pi*$)/27">
                                          <p:val>
                                            <p:fltVal val="0"/>
                                          </p:val>
                                        </p:tav>
                                        <p:tav tm="100000">
                                          <p:val>
                                            <p:fltVal val="1"/>
                                          </p:val>
                                        </p:tav>
                                      </p:tavLst>
                                    </p:anim>
                                    <p:anim calcmode="lin" valueType="num">
                                      <p:cBhvr>
                                        <p:cTn id="163" dur="164" tmFilter="0, 0; 0.125,0.2665; 0.25,0.4; 0.375,0.465; 0.5,0.5;  0.625,0.535; 0.75,0.6; 0.875,0.7335; 1,1">
                                          <p:stCondLst>
                                            <p:cond delay="1656"/>
                                          </p:stCondLst>
                                        </p:cTn>
                                        <p:tgtEl>
                                          <p:spTgt spid="7">
                                            <p:txEl>
                                              <p:pRg st="0" end="0"/>
                                            </p:txEl>
                                          </p:spTgt>
                                        </p:tgtEl>
                                        <p:attrNameLst>
                                          <p:attrName>ppt_y</p:attrName>
                                        </p:attrNameLst>
                                      </p:cBhvr>
                                      <p:tavLst>
                                        <p:tav tm="0" fmla="#ppt_y-sin(pi*$)/81">
                                          <p:val>
                                            <p:fltVal val="0"/>
                                          </p:val>
                                        </p:tav>
                                        <p:tav tm="100000">
                                          <p:val>
                                            <p:fltVal val="1"/>
                                          </p:val>
                                        </p:tav>
                                      </p:tavLst>
                                    </p:anim>
                                    <p:animScale>
                                      <p:cBhvr>
                                        <p:cTn id="164" dur="26">
                                          <p:stCondLst>
                                            <p:cond delay="650"/>
                                          </p:stCondLst>
                                        </p:cTn>
                                        <p:tgtEl>
                                          <p:spTgt spid="7">
                                            <p:txEl>
                                              <p:pRg st="0" end="0"/>
                                            </p:txEl>
                                          </p:spTgt>
                                        </p:tgtEl>
                                      </p:cBhvr>
                                      <p:to x="100000" y="60000"/>
                                    </p:animScale>
                                    <p:animScale>
                                      <p:cBhvr>
                                        <p:cTn id="165" dur="166" decel="50000">
                                          <p:stCondLst>
                                            <p:cond delay="676"/>
                                          </p:stCondLst>
                                        </p:cTn>
                                        <p:tgtEl>
                                          <p:spTgt spid="7">
                                            <p:txEl>
                                              <p:pRg st="0" end="0"/>
                                            </p:txEl>
                                          </p:spTgt>
                                        </p:tgtEl>
                                      </p:cBhvr>
                                      <p:to x="100000" y="100000"/>
                                    </p:animScale>
                                    <p:animScale>
                                      <p:cBhvr>
                                        <p:cTn id="166" dur="26">
                                          <p:stCondLst>
                                            <p:cond delay="1312"/>
                                          </p:stCondLst>
                                        </p:cTn>
                                        <p:tgtEl>
                                          <p:spTgt spid="7">
                                            <p:txEl>
                                              <p:pRg st="0" end="0"/>
                                            </p:txEl>
                                          </p:spTgt>
                                        </p:tgtEl>
                                      </p:cBhvr>
                                      <p:to x="100000" y="80000"/>
                                    </p:animScale>
                                    <p:animScale>
                                      <p:cBhvr>
                                        <p:cTn id="167" dur="166" decel="50000">
                                          <p:stCondLst>
                                            <p:cond delay="1338"/>
                                          </p:stCondLst>
                                        </p:cTn>
                                        <p:tgtEl>
                                          <p:spTgt spid="7">
                                            <p:txEl>
                                              <p:pRg st="0" end="0"/>
                                            </p:txEl>
                                          </p:spTgt>
                                        </p:tgtEl>
                                      </p:cBhvr>
                                      <p:to x="100000" y="100000"/>
                                    </p:animScale>
                                    <p:animScale>
                                      <p:cBhvr>
                                        <p:cTn id="168" dur="26">
                                          <p:stCondLst>
                                            <p:cond delay="1642"/>
                                          </p:stCondLst>
                                        </p:cTn>
                                        <p:tgtEl>
                                          <p:spTgt spid="7">
                                            <p:txEl>
                                              <p:pRg st="0" end="0"/>
                                            </p:txEl>
                                          </p:spTgt>
                                        </p:tgtEl>
                                      </p:cBhvr>
                                      <p:to x="100000" y="90000"/>
                                    </p:animScale>
                                    <p:animScale>
                                      <p:cBhvr>
                                        <p:cTn id="169" dur="166" decel="50000">
                                          <p:stCondLst>
                                            <p:cond delay="1668"/>
                                          </p:stCondLst>
                                        </p:cTn>
                                        <p:tgtEl>
                                          <p:spTgt spid="7">
                                            <p:txEl>
                                              <p:pRg st="0" end="0"/>
                                            </p:txEl>
                                          </p:spTgt>
                                        </p:tgtEl>
                                      </p:cBhvr>
                                      <p:to x="100000" y="100000"/>
                                    </p:animScale>
                                    <p:animScale>
                                      <p:cBhvr>
                                        <p:cTn id="170" dur="26">
                                          <p:stCondLst>
                                            <p:cond delay="1808"/>
                                          </p:stCondLst>
                                        </p:cTn>
                                        <p:tgtEl>
                                          <p:spTgt spid="7">
                                            <p:txEl>
                                              <p:pRg st="0" end="0"/>
                                            </p:txEl>
                                          </p:spTgt>
                                        </p:tgtEl>
                                      </p:cBhvr>
                                      <p:to x="100000" y="95000"/>
                                    </p:animScale>
                                    <p:animScale>
                                      <p:cBhvr>
                                        <p:cTn id="171" dur="166" decel="50000">
                                          <p:stCondLst>
                                            <p:cond delay="1834"/>
                                          </p:stCondLst>
                                        </p:cTn>
                                        <p:tgtEl>
                                          <p:spTgt spid="7">
                                            <p:txEl>
                                              <p:pRg st="0" end="0"/>
                                            </p:txEl>
                                          </p:spTgt>
                                        </p:tgtEl>
                                      </p:cBhvr>
                                      <p:to x="100000" y="100000"/>
                                    </p:animScale>
                                  </p:childTnLst>
                                </p:cTn>
                              </p:par>
                            </p:childTnLst>
                          </p:cTn>
                        </p:par>
                      </p:childTnLst>
                    </p:cTn>
                  </p:par>
                  <p:par>
                    <p:cTn id="172" fill="hold">
                      <p:stCondLst>
                        <p:cond delay="indefinite"/>
                      </p:stCondLst>
                      <p:childTnLst>
                        <p:par>
                          <p:cTn id="173" fill="hold">
                            <p:stCondLst>
                              <p:cond delay="0"/>
                            </p:stCondLst>
                            <p:childTnLst>
                              <p:par>
                                <p:cTn id="174" presetID="26" presetClass="entr" presetSubtype="0" fill="hold" grpId="0" nodeType="click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wipe(down)">
                                      <p:cBhvr>
                                        <p:cTn id="176" dur="580">
                                          <p:stCondLst>
                                            <p:cond delay="0"/>
                                          </p:stCondLst>
                                        </p:cTn>
                                        <p:tgtEl>
                                          <p:spTgt spid="14"/>
                                        </p:tgtEl>
                                      </p:cBhvr>
                                    </p:animEffect>
                                    <p:anim calcmode="lin" valueType="num">
                                      <p:cBhvr>
                                        <p:cTn id="17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7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7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8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8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82" dur="26">
                                          <p:stCondLst>
                                            <p:cond delay="650"/>
                                          </p:stCondLst>
                                        </p:cTn>
                                        <p:tgtEl>
                                          <p:spTgt spid="14"/>
                                        </p:tgtEl>
                                      </p:cBhvr>
                                      <p:to x="100000" y="60000"/>
                                    </p:animScale>
                                    <p:animScale>
                                      <p:cBhvr>
                                        <p:cTn id="183" dur="166" decel="50000">
                                          <p:stCondLst>
                                            <p:cond delay="676"/>
                                          </p:stCondLst>
                                        </p:cTn>
                                        <p:tgtEl>
                                          <p:spTgt spid="14"/>
                                        </p:tgtEl>
                                      </p:cBhvr>
                                      <p:to x="100000" y="100000"/>
                                    </p:animScale>
                                    <p:animScale>
                                      <p:cBhvr>
                                        <p:cTn id="184" dur="26">
                                          <p:stCondLst>
                                            <p:cond delay="1312"/>
                                          </p:stCondLst>
                                        </p:cTn>
                                        <p:tgtEl>
                                          <p:spTgt spid="14"/>
                                        </p:tgtEl>
                                      </p:cBhvr>
                                      <p:to x="100000" y="80000"/>
                                    </p:animScale>
                                    <p:animScale>
                                      <p:cBhvr>
                                        <p:cTn id="185" dur="166" decel="50000">
                                          <p:stCondLst>
                                            <p:cond delay="1338"/>
                                          </p:stCondLst>
                                        </p:cTn>
                                        <p:tgtEl>
                                          <p:spTgt spid="14"/>
                                        </p:tgtEl>
                                      </p:cBhvr>
                                      <p:to x="100000" y="100000"/>
                                    </p:animScale>
                                    <p:animScale>
                                      <p:cBhvr>
                                        <p:cTn id="186" dur="26">
                                          <p:stCondLst>
                                            <p:cond delay="1642"/>
                                          </p:stCondLst>
                                        </p:cTn>
                                        <p:tgtEl>
                                          <p:spTgt spid="14"/>
                                        </p:tgtEl>
                                      </p:cBhvr>
                                      <p:to x="100000" y="90000"/>
                                    </p:animScale>
                                    <p:animScale>
                                      <p:cBhvr>
                                        <p:cTn id="187" dur="166" decel="50000">
                                          <p:stCondLst>
                                            <p:cond delay="1668"/>
                                          </p:stCondLst>
                                        </p:cTn>
                                        <p:tgtEl>
                                          <p:spTgt spid="14"/>
                                        </p:tgtEl>
                                      </p:cBhvr>
                                      <p:to x="100000" y="100000"/>
                                    </p:animScale>
                                    <p:animScale>
                                      <p:cBhvr>
                                        <p:cTn id="188" dur="26">
                                          <p:stCondLst>
                                            <p:cond delay="1808"/>
                                          </p:stCondLst>
                                        </p:cTn>
                                        <p:tgtEl>
                                          <p:spTgt spid="14"/>
                                        </p:tgtEl>
                                      </p:cBhvr>
                                      <p:to x="100000" y="95000"/>
                                    </p:animScale>
                                    <p:animScale>
                                      <p:cBhvr>
                                        <p:cTn id="189" dur="166" decel="50000">
                                          <p:stCondLst>
                                            <p:cond delay="1834"/>
                                          </p:stCondLst>
                                        </p:cTn>
                                        <p:tgtEl>
                                          <p:spTgt spid="14"/>
                                        </p:tgtEl>
                                      </p:cBhvr>
                                      <p:to x="100000" y="100000"/>
                                    </p:animScale>
                                  </p:childTnLst>
                                </p:cTn>
                              </p:par>
                            </p:childTnLst>
                          </p:cTn>
                        </p:par>
                      </p:childTnLst>
                    </p:cTn>
                  </p:par>
                  <p:par>
                    <p:cTn id="190" fill="hold">
                      <p:stCondLst>
                        <p:cond delay="indefinite"/>
                      </p:stCondLst>
                      <p:childTnLst>
                        <p:par>
                          <p:cTn id="191" fill="hold">
                            <p:stCondLst>
                              <p:cond delay="0"/>
                            </p:stCondLst>
                            <p:childTnLst>
                              <p:par>
                                <p:cTn id="192" presetID="26" presetClass="entr" presetSubtype="0" fill="hold" grpId="0" nodeType="clickEffect">
                                  <p:stCondLst>
                                    <p:cond delay="0"/>
                                  </p:stCondLst>
                                  <p:childTnLst>
                                    <p:set>
                                      <p:cBhvr>
                                        <p:cTn id="193" dur="1" fill="hold">
                                          <p:stCondLst>
                                            <p:cond delay="0"/>
                                          </p:stCondLst>
                                        </p:cTn>
                                        <p:tgtEl>
                                          <p:spTgt spid="6"/>
                                        </p:tgtEl>
                                        <p:attrNameLst>
                                          <p:attrName>style.visibility</p:attrName>
                                        </p:attrNameLst>
                                      </p:cBhvr>
                                      <p:to>
                                        <p:strVal val="visible"/>
                                      </p:to>
                                    </p:set>
                                    <p:animEffect transition="in" filter="wipe(down)">
                                      <p:cBhvr>
                                        <p:cTn id="194" dur="580">
                                          <p:stCondLst>
                                            <p:cond delay="0"/>
                                          </p:stCondLst>
                                        </p:cTn>
                                        <p:tgtEl>
                                          <p:spTgt spid="6"/>
                                        </p:tgtEl>
                                      </p:cBhvr>
                                    </p:animEffect>
                                    <p:anim calcmode="lin" valueType="num">
                                      <p:cBhvr>
                                        <p:cTn id="19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9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9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00" dur="26">
                                          <p:stCondLst>
                                            <p:cond delay="650"/>
                                          </p:stCondLst>
                                        </p:cTn>
                                        <p:tgtEl>
                                          <p:spTgt spid="6"/>
                                        </p:tgtEl>
                                      </p:cBhvr>
                                      <p:to x="100000" y="60000"/>
                                    </p:animScale>
                                    <p:animScale>
                                      <p:cBhvr>
                                        <p:cTn id="201" dur="166" decel="50000">
                                          <p:stCondLst>
                                            <p:cond delay="676"/>
                                          </p:stCondLst>
                                        </p:cTn>
                                        <p:tgtEl>
                                          <p:spTgt spid="6"/>
                                        </p:tgtEl>
                                      </p:cBhvr>
                                      <p:to x="100000" y="100000"/>
                                    </p:animScale>
                                    <p:animScale>
                                      <p:cBhvr>
                                        <p:cTn id="202" dur="26">
                                          <p:stCondLst>
                                            <p:cond delay="1312"/>
                                          </p:stCondLst>
                                        </p:cTn>
                                        <p:tgtEl>
                                          <p:spTgt spid="6"/>
                                        </p:tgtEl>
                                      </p:cBhvr>
                                      <p:to x="100000" y="80000"/>
                                    </p:animScale>
                                    <p:animScale>
                                      <p:cBhvr>
                                        <p:cTn id="203" dur="166" decel="50000">
                                          <p:stCondLst>
                                            <p:cond delay="1338"/>
                                          </p:stCondLst>
                                        </p:cTn>
                                        <p:tgtEl>
                                          <p:spTgt spid="6"/>
                                        </p:tgtEl>
                                      </p:cBhvr>
                                      <p:to x="100000" y="100000"/>
                                    </p:animScale>
                                    <p:animScale>
                                      <p:cBhvr>
                                        <p:cTn id="204" dur="26">
                                          <p:stCondLst>
                                            <p:cond delay="1642"/>
                                          </p:stCondLst>
                                        </p:cTn>
                                        <p:tgtEl>
                                          <p:spTgt spid="6"/>
                                        </p:tgtEl>
                                      </p:cBhvr>
                                      <p:to x="100000" y="90000"/>
                                    </p:animScale>
                                    <p:animScale>
                                      <p:cBhvr>
                                        <p:cTn id="205" dur="166" decel="50000">
                                          <p:stCondLst>
                                            <p:cond delay="1668"/>
                                          </p:stCondLst>
                                        </p:cTn>
                                        <p:tgtEl>
                                          <p:spTgt spid="6"/>
                                        </p:tgtEl>
                                      </p:cBhvr>
                                      <p:to x="100000" y="100000"/>
                                    </p:animScale>
                                    <p:animScale>
                                      <p:cBhvr>
                                        <p:cTn id="206" dur="26">
                                          <p:stCondLst>
                                            <p:cond delay="1808"/>
                                          </p:stCondLst>
                                        </p:cTn>
                                        <p:tgtEl>
                                          <p:spTgt spid="6"/>
                                        </p:tgtEl>
                                      </p:cBhvr>
                                      <p:to x="100000" y="95000"/>
                                    </p:animScale>
                                    <p:animScale>
                                      <p:cBhvr>
                                        <p:cTn id="207" dur="166" decel="50000">
                                          <p:stCondLst>
                                            <p:cond delay="1834"/>
                                          </p:stCondLst>
                                        </p:cTn>
                                        <p:tgtEl>
                                          <p:spTgt spid="6"/>
                                        </p:tgtEl>
                                      </p:cBhvr>
                                      <p:to x="100000" y="100000"/>
                                    </p:animScale>
                                  </p:childTnLst>
                                </p:cTn>
                              </p:par>
                            </p:childTnLst>
                          </p:cTn>
                        </p:par>
                      </p:childTnLst>
                    </p:cTn>
                  </p:par>
                  <p:par>
                    <p:cTn id="208" fill="hold">
                      <p:stCondLst>
                        <p:cond delay="indefinite"/>
                      </p:stCondLst>
                      <p:childTnLst>
                        <p:par>
                          <p:cTn id="209" fill="hold">
                            <p:stCondLst>
                              <p:cond delay="0"/>
                            </p:stCondLst>
                            <p:childTnLst>
                              <p:par>
                                <p:cTn id="210" presetID="26" presetClass="entr" presetSubtype="0" fill="hold" grpId="0" nodeType="clickEffect">
                                  <p:stCondLst>
                                    <p:cond delay="0"/>
                                  </p:stCondLst>
                                  <p:childTnLst>
                                    <p:set>
                                      <p:cBhvr>
                                        <p:cTn id="211" dur="1" fill="hold">
                                          <p:stCondLst>
                                            <p:cond delay="0"/>
                                          </p:stCondLst>
                                        </p:cTn>
                                        <p:tgtEl>
                                          <p:spTgt spid="16"/>
                                        </p:tgtEl>
                                        <p:attrNameLst>
                                          <p:attrName>style.visibility</p:attrName>
                                        </p:attrNameLst>
                                      </p:cBhvr>
                                      <p:to>
                                        <p:strVal val="visible"/>
                                      </p:to>
                                    </p:set>
                                    <p:animEffect transition="in" filter="wipe(down)">
                                      <p:cBhvr>
                                        <p:cTn id="212" dur="580">
                                          <p:stCondLst>
                                            <p:cond delay="0"/>
                                          </p:stCondLst>
                                        </p:cTn>
                                        <p:tgtEl>
                                          <p:spTgt spid="16"/>
                                        </p:tgtEl>
                                      </p:cBhvr>
                                    </p:animEffect>
                                    <p:anim calcmode="lin" valueType="num">
                                      <p:cBhvr>
                                        <p:cTn id="21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1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1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1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18" dur="26">
                                          <p:stCondLst>
                                            <p:cond delay="650"/>
                                          </p:stCondLst>
                                        </p:cTn>
                                        <p:tgtEl>
                                          <p:spTgt spid="16"/>
                                        </p:tgtEl>
                                      </p:cBhvr>
                                      <p:to x="100000" y="60000"/>
                                    </p:animScale>
                                    <p:animScale>
                                      <p:cBhvr>
                                        <p:cTn id="219" dur="166" decel="50000">
                                          <p:stCondLst>
                                            <p:cond delay="676"/>
                                          </p:stCondLst>
                                        </p:cTn>
                                        <p:tgtEl>
                                          <p:spTgt spid="16"/>
                                        </p:tgtEl>
                                      </p:cBhvr>
                                      <p:to x="100000" y="100000"/>
                                    </p:animScale>
                                    <p:animScale>
                                      <p:cBhvr>
                                        <p:cTn id="220" dur="26">
                                          <p:stCondLst>
                                            <p:cond delay="1312"/>
                                          </p:stCondLst>
                                        </p:cTn>
                                        <p:tgtEl>
                                          <p:spTgt spid="16"/>
                                        </p:tgtEl>
                                      </p:cBhvr>
                                      <p:to x="100000" y="80000"/>
                                    </p:animScale>
                                    <p:animScale>
                                      <p:cBhvr>
                                        <p:cTn id="221" dur="166" decel="50000">
                                          <p:stCondLst>
                                            <p:cond delay="1338"/>
                                          </p:stCondLst>
                                        </p:cTn>
                                        <p:tgtEl>
                                          <p:spTgt spid="16"/>
                                        </p:tgtEl>
                                      </p:cBhvr>
                                      <p:to x="100000" y="100000"/>
                                    </p:animScale>
                                    <p:animScale>
                                      <p:cBhvr>
                                        <p:cTn id="222" dur="26">
                                          <p:stCondLst>
                                            <p:cond delay="1642"/>
                                          </p:stCondLst>
                                        </p:cTn>
                                        <p:tgtEl>
                                          <p:spTgt spid="16"/>
                                        </p:tgtEl>
                                      </p:cBhvr>
                                      <p:to x="100000" y="90000"/>
                                    </p:animScale>
                                    <p:animScale>
                                      <p:cBhvr>
                                        <p:cTn id="223" dur="166" decel="50000">
                                          <p:stCondLst>
                                            <p:cond delay="1668"/>
                                          </p:stCondLst>
                                        </p:cTn>
                                        <p:tgtEl>
                                          <p:spTgt spid="16"/>
                                        </p:tgtEl>
                                      </p:cBhvr>
                                      <p:to x="100000" y="100000"/>
                                    </p:animScale>
                                    <p:animScale>
                                      <p:cBhvr>
                                        <p:cTn id="224" dur="26">
                                          <p:stCondLst>
                                            <p:cond delay="1808"/>
                                          </p:stCondLst>
                                        </p:cTn>
                                        <p:tgtEl>
                                          <p:spTgt spid="16"/>
                                        </p:tgtEl>
                                      </p:cBhvr>
                                      <p:to x="100000" y="95000"/>
                                    </p:animScale>
                                    <p:animScale>
                                      <p:cBhvr>
                                        <p:cTn id="225" dur="166" decel="50000">
                                          <p:stCondLst>
                                            <p:cond delay="1834"/>
                                          </p:stCondLst>
                                        </p:cTn>
                                        <p:tgtEl>
                                          <p:spTgt spid="16"/>
                                        </p:tgtEl>
                                      </p:cBhvr>
                                      <p:to x="100000" y="100000"/>
                                    </p:animScale>
                                  </p:childTnLst>
                                </p:cTn>
                              </p:par>
                            </p:childTnLst>
                          </p:cTn>
                        </p:par>
                      </p:childTnLst>
                    </p:cTn>
                  </p:par>
                  <p:par>
                    <p:cTn id="226" fill="hold">
                      <p:stCondLst>
                        <p:cond delay="indefinite"/>
                      </p:stCondLst>
                      <p:childTnLst>
                        <p:par>
                          <p:cTn id="227" fill="hold">
                            <p:stCondLst>
                              <p:cond delay="0"/>
                            </p:stCondLst>
                            <p:childTnLst>
                              <p:par>
                                <p:cTn id="228" presetID="26" presetClass="entr" presetSubtype="0" fill="hold" grpId="0" nodeType="clickEffect">
                                  <p:stCondLst>
                                    <p:cond delay="0"/>
                                  </p:stCondLst>
                                  <p:childTnLst>
                                    <p:set>
                                      <p:cBhvr>
                                        <p:cTn id="229" dur="1" fill="hold">
                                          <p:stCondLst>
                                            <p:cond delay="0"/>
                                          </p:stCondLst>
                                        </p:cTn>
                                        <p:tgtEl>
                                          <p:spTgt spid="8"/>
                                        </p:tgtEl>
                                        <p:attrNameLst>
                                          <p:attrName>style.visibility</p:attrName>
                                        </p:attrNameLst>
                                      </p:cBhvr>
                                      <p:to>
                                        <p:strVal val="visible"/>
                                      </p:to>
                                    </p:set>
                                    <p:animEffect transition="in" filter="wipe(down)">
                                      <p:cBhvr>
                                        <p:cTn id="230" dur="580">
                                          <p:stCondLst>
                                            <p:cond delay="0"/>
                                          </p:stCondLst>
                                        </p:cTn>
                                        <p:tgtEl>
                                          <p:spTgt spid="8"/>
                                        </p:tgtEl>
                                      </p:cBhvr>
                                    </p:animEffect>
                                    <p:anim calcmode="lin" valueType="num">
                                      <p:cBhvr>
                                        <p:cTn id="231"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32"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33"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34"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35"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36" dur="26">
                                          <p:stCondLst>
                                            <p:cond delay="650"/>
                                          </p:stCondLst>
                                        </p:cTn>
                                        <p:tgtEl>
                                          <p:spTgt spid="8"/>
                                        </p:tgtEl>
                                      </p:cBhvr>
                                      <p:to x="100000" y="60000"/>
                                    </p:animScale>
                                    <p:animScale>
                                      <p:cBhvr>
                                        <p:cTn id="237" dur="166" decel="50000">
                                          <p:stCondLst>
                                            <p:cond delay="676"/>
                                          </p:stCondLst>
                                        </p:cTn>
                                        <p:tgtEl>
                                          <p:spTgt spid="8"/>
                                        </p:tgtEl>
                                      </p:cBhvr>
                                      <p:to x="100000" y="100000"/>
                                    </p:animScale>
                                    <p:animScale>
                                      <p:cBhvr>
                                        <p:cTn id="238" dur="26">
                                          <p:stCondLst>
                                            <p:cond delay="1312"/>
                                          </p:stCondLst>
                                        </p:cTn>
                                        <p:tgtEl>
                                          <p:spTgt spid="8"/>
                                        </p:tgtEl>
                                      </p:cBhvr>
                                      <p:to x="100000" y="80000"/>
                                    </p:animScale>
                                    <p:animScale>
                                      <p:cBhvr>
                                        <p:cTn id="239" dur="166" decel="50000">
                                          <p:stCondLst>
                                            <p:cond delay="1338"/>
                                          </p:stCondLst>
                                        </p:cTn>
                                        <p:tgtEl>
                                          <p:spTgt spid="8"/>
                                        </p:tgtEl>
                                      </p:cBhvr>
                                      <p:to x="100000" y="100000"/>
                                    </p:animScale>
                                    <p:animScale>
                                      <p:cBhvr>
                                        <p:cTn id="240" dur="26">
                                          <p:stCondLst>
                                            <p:cond delay="1642"/>
                                          </p:stCondLst>
                                        </p:cTn>
                                        <p:tgtEl>
                                          <p:spTgt spid="8"/>
                                        </p:tgtEl>
                                      </p:cBhvr>
                                      <p:to x="100000" y="90000"/>
                                    </p:animScale>
                                    <p:animScale>
                                      <p:cBhvr>
                                        <p:cTn id="241" dur="166" decel="50000">
                                          <p:stCondLst>
                                            <p:cond delay="1668"/>
                                          </p:stCondLst>
                                        </p:cTn>
                                        <p:tgtEl>
                                          <p:spTgt spid="8"/>
                                        </p:tgtEl>
                                      </p:cBhvr>
                                      <p:to x="100000" y="100000"/>
                                    </p:animScale>
                                    <p:animScale>
                                      <p:cBhvr>
                                        <p:cTn id="242" dur="26">
                                          <p:stCondLst>
                                            <p:cond delay="1808"/>
                                          </p:stCondLst>
                                        </p:cTn>
                                        <p:tgtEl>
                                          <p:spTgt spid="8"/>
                                        </p:tgtEl>
                                      </p:cBhvr>
                                      <p:to x="100000" y="95000"/>
                                    </p:animScale>
                                    <p:animScale>
                                      <p:cBhvr>
                                        <p:cTn id="243" dur="166" decel="50000">
                                          <p:stCondLst>
                                            <p:cond delay="1834"/>
                                          </p:stCondLst>
                                        </p:cTn>
                                        <p:tgtEl>
                                          <p:spTgt spid="8"/>
                                        </p:tgtEl>
                                      </p:cBhvr>
                                      <p:to x="100000" y="100000"/>
                                    </p:animScale>
                                  </p:childTnLst>
                                </p:cTn>
                              </p:par>
                            </p:childTnLst>
                          </p:cTn>
                        </p:par>
                      </p:childTnLst>
                    </p:cTn>
                  </p:par>
                  <p:par>
                    <p:cTn id="244" fill="hold">
                      <p:stCondLst>
                        <p:cond delay="indefinite"/>
                      </p:stCondLst>
                      <p:childTnLst>
                        <p:par>
                          <p:cTn id="245" fill="hold">
                            <p:stCondLst>
                              <p:cond delay="0"/>
                            </p:stCondLst>
                            <p:childTnLst>
                              <p:par>
                                <p:cTn id="246" presetID="26" presetClass="entr" presetSubtype="0" fill="hold" grpId="0" nodeType="clickEffect">
                                  <p:stCondLst>
                                    <p:cond delay="0"/>
                                  </p:stCondLst>
                                  <p:childTnLst>
                                    <p:set>
                                      <p:cBhvr>
                                        <p:cTn id="247" dur="1" fill="hold">
                                          <p:stCondLst>
                                            <p:cond delay="0"/>
                                          </p:stCondLst>
                                        </p:cTn>
                                        <p:tgtEl>
                                          <p:spTgt spid="12"/>
                                        </p:tgtEl>
                                        <p:attrNameLst>
                                          <p:attrName>style.visibility</p:attrName>
                                        </p:attrNameLst>
                                      </p:cBhvr>
                                      <p:to>
                                        <p:strVal val="visible"/>
                                      </p:to>
                                    </p:set>
                                    <p:animEffect transition="in" filter="wipe(down)">
                                      <p:cBhvr>
                                        <p:cTn id="248" dur="580">
                                          <p:stCondLst>
                                            <p:cond delay="0"/>
                                          </p:stCondLst>
                                        </p:cTn>
                                        <p:tgtEl>
                                          <p:spTgt spid="12"/>
                                        </p:tgtEl>
                                      </p:cBhvr>
                                    </p:animEffect>
                                    <p:anim calcmode="lin" valueType="num">
                                      <p:cBhvr>
                                        <p:cTn id="24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5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5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5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54" dur="26">
                                          <p:stCondLst>
                                            <p:cond delay="650"/>
                                          </p:stCondLst>
                                        </p:cTn>
                                        <p:tgtEl>
                                          <p:spTgt spid="12"/>
                                        </p:tgtEl>
                                      </p:cBhvr>
                                      <p:to x="100000" y="60000"/>
                                    </p:animScale>
                                    <p:animScale>
                                      <p:cBhvr>
                                        <p:cTn id="255" dur="166" decel="50000">
                                          <p:stCondLst>
                                            <p:cond delay="676"/>
                                          </p:stCondLst>
                                        </p:cTn>
                                        <p:tgtEl>
                                          <p:spTgt spid="12"/>
                                        </p:tgtEl>
                                      </p:cBhvr>
                                      <p:to x="100000" y="100000"/>
                                    </p:animScale>
                                    <p:animScale>
                                      <p:cBhvr>
                                        <p:cTn id="256" dur="26">
                                          <p:stCondLst>
                                            <p:cond delay="1312"/>
                                          </p:stCondLst>
                                        </p:cTn>
                                        <p:tgtEl>
                                          <p:spTgt spid="12"/>
                                        </p:tgtEl>
                                      </p:cBhvr>
                                      <p:to x="100000" y="80000"/>
                                    </p:animScale>
                                    <p:animScale>
                                      <p:cBhvr>
                                        <p:cTn id="257" dur="166" decel="50000">
                                          <p:stCondLst>
                                            <p:cond delay="1338"/>
                                          </p:stCondLst>
                                        </p:cTn>
                                        <p:tgtEl>
                                          <p:spTgt spid="12"/>
                                        </p:tgtEl>
                                      </p:cBhvr>
                                      <p:to x="100000" y="100000"/>
                                    </p:animScale>
                                    <p:animScale>
                                      <p:cBhvr>
                                        <p:cTn id="258" dur="26">
                                          <p:stCondLst>
                                            <p:cond delay="1642"/>
                                          </p:stCondLst>
                                        </p:cTn>
                                        <p:tgtEl>
                                          <p:spTgt spid="12"/>
                                        </p:tgtEl>
                                      </p:cBhvr>
                                      <p:to x="100000" y="90000"/>
                                    </p:animScale>
                                    <p:animScale>
                                      <p:cBhvr>
                                        <p:cTn id="259" dur="166" decel="50000">
                                          <p:stCondLst>
                                            <p:cond delay="1668"/>
                                          </p:stCondLst>
                                        </p:cTn>
                                        <p:tgtEl>
                                          <p:spTgt spid="12"/>
                                        </p:tgtEl>
                                      </p:cBhvr>
                                      <p:to x="100000" y="100000"/>
                                    </p:animScale>
                                    <p:animScale>
                                      <p:cBhvr>
                                        <p:cTn id="260" dur="26">
                                          <p:stCondLst>
                                            <p:cond delay="1808"/>
                                          </p:stCondLst>
                                        </p:cTn>
                                        <p:tgtEl>
                                          <p:spTgt spid="12"/>
                                        </p:tgtEl>
                                      </p:cBhvr>
                                      <p:to x="100000" y="95000"/>
                                    </p:animScale>
                                    <p:animScale>
                                      <p:cBhvr>
                                        <p:cTn id="261" dur="166" decel="50000">
                                          <p:stCondLst>
                                            <p:cond delay="1834"/>
                                          </p:stCondLst>
                                        </p:cTn>
                                        <p:tgtEl>
                                          <p:spTgt spid="12"/>
                                        </p:tgtEl>
                                      </p:cBhvr>
                                      <p:to x="100000" y="100000"/>
                                    </p:animScale>
                                  </p:childTnLst>
                                </p:cTn>
                              </p:par>
                            </p:childTnLst>
                          </p:cTn>
                        </p:par>
                      </p:childTnLst>
                    </p:cTn>
                  </p:par>
                  <p:par>
                    <p:cTn id="262" fill="hold">
                      <p:stCondLst>
                        <p:cond delay="indefinite"/>
                      </p:stCondLst>
                      <p:childTnLst>
                        <p:par>
                          <p:cTn id="263" fill="hold">
                            <p:stCondLst>
                              <p:cond delay="0"/>
                            </p:stCondLst>
                            <p:childTnLst>
                              <p:par>
                                <p:cTn id="264" presetID="26" presetClass="entr" presetSubtype="0" fill="hold" grpId="0" nodeType="clickEffect">
                                  <p:stCondLst>
                                    <p:cond delay="0"/>
                                  </p:stCondLst>
                                  <p:childTnLst>
                                    <p:set>
                                      <p:cBhvr>
                                        <p:cTn id="265" dur="1" fill="hold">
                                          <p:stCondLst>
                                            <p:cond delay="0"/>
                                          </p:stCondLst>
                                        </p:cTn>
                                        <p:tgtEl>
                                          <p:spTgt spid="18"/>
                                        </p:tgtEl>
                                        <p:attrNameLst>
                                          <p:attrName>style.visibility</p:attrName>
                                        </p:attrNameLst>
                                      </p:cBhvr>
                                      <p:to>
                                        <p:strVal val="visible"/>
                                      </p:to>
                                    </p:set>
                                    <p:animEffect transition="in" filter="wipe(down)">
                                      <p:cBhvr>
                                        <p:cTn id="266" dur="580">
                                          <p:stCondLst>
                                            <p:cond delay="0"/>
                                          </p:stCondLst>
                                        </p:cTn>
                                        <p:tgtEl>
                                          <p:spTgt spid="18"/>
                                        </p:tgtEl>
                                      </p:cBhvr>
                                    </p:animEffect>
                                    <p:anim calcmode="lin" valueType="num">
                                      <p:cBhvr>
                                        <p:cTn id="267"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68"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69"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70"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71"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72" dur="26">
                                          <p:stCondLst>
                                            <p:cond delay="650"/>
                                          </p:stCondLst>
                                        </p:cTn>
                                        <p:tgtEl>
                                          <p:spTgt spid="18"/>
                                        </p:tgtEl>
                                      </p:cBhvr>
                                      <p:to x="100000" y="60000"/>
                                    </p:animScale>
                                    <p:animScale>
                                      <p:cBhvr>
                                        <p:cTn id="273" dur="166" decel="50000">
                                          <p:stCondLst>
                                            <p:cond delay="676"/>
                                          </p:stCondLst>
                                        </p:cTn>
                                        <p:tgtEl>
                                          <p:spTgt spid="18"/>
                                        </p:tgtEl>
                                      </p:cBhvr>
                                      <p:to x="100000" y="100000"/>
                                    </p:animScale>
                                    <p:animScale>
                                      <p:cBhvr>
                                        <p:cTn id="274" dur="26">
                                          <p:stCondLst>
                                            <p:cond delay="1312"/>
                                          </p:stCondLst>
                                        </p:cTn>
                                        <p:tgtEl>
                                          <p:spTgt spid="18"/>
                                        </p:tgtEl>
                                      </p:cBhvr>
                                      <p:to x="100000" y="80000"/>
                                    </p:animScale>
                                    <p:animScale>
                                      <p:cBhvr>
                                        <p:cTn id="275" dur="166" decel="50000">
                                          <p:stCondLst>
                                            <p:cond delay="1338"/>
                                          </p:stCondLst>
                                        </p:cTn>
                                        <p:tgtEl>
                                          <p:spTgt spid="18"/>
                                        </p:tgtEl>
                                      </p:cBhvr>
                                      <p:to x="100000" y="100000"/>
                                    </p:animScale>
                                    <p:animScale>
                                      <p:cBhvr>
                                        <p:cTn id="276" dur="26">
                                          <p:stCondLst>
                                            <p:cond delay="1642"/>
                                          </p:stCondLst>
                                        </p:cTn>
                                        <p:tgtEl>
                                          <p:spTgt spid="18"/>
                                        </p:tgtEl>
                                      </p:cBhvr>
                                      <p:to x="100000" y="90000"/>
                                    </p:animScale>
                                    <p:animScale>
                                      <p:cBhvr>
                                        <p:cTn id="277" dur="166" decel="50000">
                                          <p:stCondLst>
                                            <p:cond delay="1668"/>
                                          </p:stCondLst>
                                        </p:cTn>
                                        <p:tgtEl>
                                          <p:spTgt spid="18"/>
                                        </p:tgtEl>
                                      </p:cBhvr>
                                      <p:to x="100000" y="100000"/>
                                    </p:animScale>
                                    <p:animScale>
                                      <p:cBhvr>
                                        <p:cTn id="278" dur="26">
                                          <p:stCondLst>
                                            <p:cond delay="1808"/>
                                          </p:stCondLst>
                                        </p:cTn>
                                        <p:tgtEl>
                                          <p:spTgt spid="18"/>
                                        </p:tgtEl>
                                      </p:cBhvr>
                                      <p:to x="100000" y="95000"/>
                                    </p:animScale>
                                    <p:animScale>
                                      <p:cBhvr>
                                        <p:cTn id="279" dur="166" decel="50000">
                                          <p:stCondLst>
                                            <p:cond delay="1834"/>
                                          </p:stCondLst>
                                        </p:cTn>
                                        <p:tgtEl>
                                          <p:spTgt spid="18"/>
                                        </p:tgtEl>
                                      </p:cBhvr>
                                      <p:to x="100000" y="100000"/>
                                    </p:animScale>
                                  </p:childTnLst>
                                </p:cTn>
                              </p:par>
                            </p:childTnLst>
                          </p:cTn>
                        </p:par>
                      </p:childTnLst>
                    </p:cTn>
                  </p:par>
                  <p:par>
                    <p:cTn id="280" fill="hold">
                      <p:stCondLst>
                        <p:cond delay="indefinite"/>
                      </p:stCondLst>
                      <p:childTnLst>
                        <p:par>
                          <p:cTn id="281" fill="hold">
                            <p:stCondLst>
                              <p:cond delay="0"/>
                            </p:stCondLst>
                            <p:childTnLst>
                              <p:par>
                                <p:cTn id="282" presetID="26" presetClass="entr" presetSubtype="0" fill="hold" grpId="0" nodeType="clickEffect">
                                  <p:stCondLst>
                                    <p:cond delay="0"/>
                                  </p:stCondLst>
                                  <p:childTnLst>
                                    <p:set>
                                      <p:cBhvr>
                                        <p:cTn id="283" dur="1" fill="hold">
                                          <p:stCondLst>
                                            <p:cond delay="0"/>
                                          </p:stCondLst>
                                        </p:cTn>
                                        <p:tgtEl>
                                          <p:spTgt spid="19"/>
                                        </p:tgtEl>
                                        <p:attrNameLst>
                                          <p:attrName>style.visibility</p:attrName>
                                        </p:attrNameLst>
                                      </p:cBhvr>
                                      <p:to>
                                        <p:strVal val="visible"/>
                                      </p:to>
                                    </p:set>
                                    <p:animEffect transition="in" filter="wipe(down)">
                                      <p:cBhvr>
                                        <p:cTn id="284" dur="580">
                                          <p:stCondLst>
                                            <p:cond delay="0"/>
                                          </p:stCondLst>
                                        </p:cTn>
                                        <p:tgtEl>
                                          <p:spTgt spid="19"/>
                                        </p:tgtEl>
                                      </p:cBhvr>
                                    </p:animEffect>
                                    <p:anim calcmode="lin" valueType="num">
                                      <p:cBhvr>
                                        <p:cTn id="285"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286"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287"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288"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289"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290" dur="26">
                                          <p:stCondLst>
                                            <p:cond delay="650"/>
                                          </p:stCondLst>
                                        </p:cTn>
                                        <p:tgtEl>
                                          <p:spTgt spid="19"/>
                                        </p:tgtEl>
                                      </p:cBhvr>
                                      <p:to x="100000" y="60000"/>
                                    </p:animScale>
                                    <p:animScale>
                                      <p:cBhvr>
                                        <p:cTn id="291" dur="166" decel="50000">
                                          <p:stCondLst>
                                            <p:cond delay="676"/>
                                          </p:stCondLst>
                                        </p:cTn>
                                        <p:tgtEl>
                                          <p:spTgt spid="19"/>
                                        </p:tgtEl>
                                      </p:cBhvr>
                                      <p:to x="100000" y="100000"/>
                                    </p:animScale>
                                    <p:animScale>
                                      <p:cBhvr>
                                        <p:cTn id="292" dur="26">
                                          <p:stCondLst>
                                            <p:cond delay="1312"/>
                                          </p:stCondLst>
                                        </p:cTn>
                                        <p:tgtEl>
                                          <p:spTgt spid="19"/>
                                        </p:tgtEl>
                                      </p:cBhvr>
                                      <p:to x="100000" y="80000"/>
                                    </p:animScale>
                                    <p:animScale>
                                      <p:cBhvr>
                                        <p:cTn id="293" dur="166" decel="50000">
                                          <p:stCondLst>
                                            <p:cond delay="1338"/>
                                          </p:stCondLst>
                                        </p:cTn>
                                        <p:tgtEl>
                                          <p:spTgt spid="19"/>
                                        </p:tgtEl>
                                      </p:cBhvr>
                                      <p:to x="100000" y="100000"/>
                                    </p:animScale>
                                    <p:animScale>
                                      <p:cBhvr>
                                        <p:cTn id="294" dur="26">
                                          <p:stCondLst>
                                            <p:cond delay="1642"/>
                                          </p:stCondLst>
                                        </p:cTn>
                                        <p:tgtEl>
                                          <p:spTgt spid="19"/>
                                        </p:tgtEl>
                                      </p:cBhvr>
                                      <p:to x="100000" y="90000"/>
                                    </p:animScale>
                                    <p:animScale>
                                      <p:cBhvr>
                                        <p:cTn id="295" dur="166" decel="50000">
                                          <p:stCondLst>
                                            <p:cond delay="1668"/>
                                          </p:stCondLst>
                                        </p:cTn>
                                        <p:tgtEl>
                                          <p:spTgt spid="19"/>
                                        </p:tgtEl>
                                      </p:cBhvr>
                                      <p:to x="100000" y="100000"/>
                                    </p:animScale>
                                    <p:animScale>
                                      <p:cBhvr>
                                        <p:cTn id="296" dur="26">
                                          <p:stCondLst>
                                            <p:cond delay="1808"/>
                                          </p:stCondLst>
                                        </p:cTn>
                                        <p:tgtEl>
                                          <p:spTgt spid="19"/>
                                        </p:tgtEl>
                                      </p:cBhvr>
                                      <p:to x="100000" y="95000"/>
                                    </p:animScale>
                                    <p:animScale>
                                      <p:cBhvr>
                                        <p:cTn id="297"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10" grpId="0"/>
      <p:bldP spid="11" grpId="0"/>
      <p:bldP spid="12" grpId="0"/>
      <p:bldP spid="13" grpId="0"/>
      <p:bldP spid="14" grpId="0"/>
      <p:bldP spid="15" grpId="0"/>
      <p:bldP spid="16" grpId="0"/>
      <p:bldP spid="17" grpId="0"/>
      <p:bldP spid="18" grpId="0" animBg="1"/>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90666"/>
          </a:xfrm>
        </p:spPr>
        <p:txBody>
          <a:bodyPr/>
          <a:lstStyle/>
          <a:p>
            <a:endParaRPr lang="cs-CZ" dirty="0"/>
          </a:p>
        </p:txBody>
      </p:sp>
      <p:pic>
        <p:nvPicPr>
          <p:cNvPr id="3074" name="Picture 2" descr="C:\Users\admin\AppData\Local\Microsoft\Windows\Temporary Internet Files\Content.IE5\XVKCG29Z\MP90043893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8559" y="1789448"/>
            <a:ext cx="1584176" cy="2372874"/>
          </a:xfrm>
          <a:prstGeom prst="rect">
            <a:avLst/>
          </a:prstGeom>
          <a:noFill/>
          <a:extLst>
            <a:ext uri="{909E8E84-426E-40DD-AFC4-6F175D3DCCD1}">
              <a14:hiddenFill xmlns:a14="http://schemas.microsoft.com/office/drawing/2010/main">
                <a:solidFill>
                  <a:srgbClr val="FFFFFF"/>
                </a:solidFill>
              </a14:hiddenFill>
            </a:ext>
          </a:extLst>
        </p:spPr>
      </p:pic>
      <p:sp>
        <p:nvSpPr>
          <p:cNvPr id="3" name="Obdélník 2"/>
          <p:cNvSpPr/>
          <p:nvPr/>
        </p:nvSpPr>
        <p:spPr>
          <a:xfrm>
            <a:off x="827584" y="863656"/>
            <a:ext cx="478015"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Obdélník 3"/>
          <p:cNvSpPr/>
          <p:nvPr/>
        </p:nvSpPr>
        <p:spPr>
          <a:xfrm>
            <a:off x="1559231" y="4797152"/>
            <a:ext cx="52289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E</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Obdélník 4"/>
          <p:cNvSpPr/>
          <p:nvPr/>
        </p:nvSpPr>
        <p:spPr>
          <a:xfrm>
            <a:off x="4807526" y="822093"/>
            <a:ext cx="60465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Obdélník 5"/>
          <p:cNvSpPr/>
          <p:nvPr/>
        </p:nvSpPr>
        <p:spPr>
          <a:xfrm>
            <a:off x="7371628" y="5017451"/>
            <a:ext cx="59343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V</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7" name="Obdélník 6"/>
          <p:cNvSpPr/>
          <p:nvPr/>
        </p:nvSpPr>
        <p:spPr>
          <a:xfrm>
            <a:off x="7668343" y="2941439"/>
            <a:ext cx="52289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E</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8" name="Obdélník 7"/>
          <p:cNvSpPr/>
          <p:nvPr/>
        </p:nvSpPr>
        <p:spPr>
          <a:xfrm>
            <a:off x="983463" y="3429000"/>
            <a:ext cx="51167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9" name="Obdélník 8"/>
          <p:cNvSpPr/>
          <p:nvPr/>
        </p:nvSpPr>
        <p:spPr>
          <a:xfrm>
            <a:off x="2915816" y="796846"/>
            <a:ext cx="65274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O</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0" name="Obdélník 9"/>
          <p:cNvSpPr/>
          <p:nvPr/>
        </p:nvSpPr>
        <p:spPr>
          <a:xfrm>
            <a:off x="1820680" y="2505670"/>
            <a:ext cx="81304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W</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1" name="Obdélník 10"/>
          <p:cNvSpPr/>
          <p:nvPr/>
        </p:nvSpPr>
        <p:spPr>
          <a:xfrm>
            <a:off x="7652313" y="1556444"/>
            <a:ext cx="62549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G</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2" name="Obdélník 11"/>
          <p:cNvSpPr/>
          <p:nvPr/>
        </p:nvSpPr>
        <p:spPr>
          <a:xfrm>
            <a:off x="5842106" y="2967335"/>
            <a:ext cx="574195"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R</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3" name="Obdélník 12"/>
          <p:cNvSpPr/>
          <p:nvPr/>
        </p:nvSpPr>
        <p:spPr>
          <a:xfrm>
            <a:off x="7115788" y="633114"/>
            <a:ext cx="51167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4" name="Obdélník 13"/>
          <p:cNvSpPr/>
          <p:nvPr/>
        </p:nvSpPr>
        <p:spPr>
          <a:xfrm>
            <a:off x="5914240" y="1556444"/>
            <a:ext cx="50206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F</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5" name="Zaoblený obdélník 14"/>
          <p:cNvSpPr/>
          <p:nvPr/>
        </p:nvSpPr>
        <p:spPr>
          <a:xfrm>
            <a:off x="2879749" y="4215150"/>
            <a:ext cx="3249454" cy="46166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p:cNvSpPr/>
          <p:nvPr/>
        </p:nvSpPr>
        <p:spPr>
          <a:xfrm>
            <a:off x="3442235" y="4801427"/>
            <a:ext cx="225952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LEAVES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val="1641943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ppt_w</p:attrName>
                                        </p:attrNameLst>
                                      </p:cBhvr>
                                      <p:tavLst>
                                        <p:tav tm="0" fmla="#ppt_w*sin(2.5*pi*$)">
                                          <p:val>
                                            <p:fltVal val="0"/>
                                          </p:val>
                                        </p:tav>
                                        <p:tav tm="100000">
                                          <p:val>
                                            <p:fltVal val="1"/>
                                          </p:val>
                                        </p:tav>
                                      </p:tavLst>
                                    </p:anim>
                                    <p:anim calcmode="lin" valueType="num">
                                      <p:cBhvr>
                                        <p:cTn id="9"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500" fill="hold"/>
                                        <p:tgtEl>
                                          <p:spTgt spid="4"/>
                                        </p:tgtEl>
                                        <p:attrNameLst>
                                          <p:attrName>ppt_w</p:attrName>
                                        </p:attrNameLst>
                                      </p:cBhvr>
                                      <p:tavLst>
                                        <p:tav tm="0">
                                          <p:val>
                                            <p:fltVal val="0"/>
                                          </p:val>
                                        </p:tav>
                                        <p:tav tm="100000">
                                          <p:val>
                                            <p:strVal val="#ppt_w"/>
                                          </p:val>
                                        </p:tav>
                                      </p:tavLst>
                                    </p:anim>
                                    <p:anim calcmode="lin" valueType="num">
                                      <p:cBhvr>
                                        <p:cTn id="64" dur="500" fill="hold"/>
                                        <p:tgtEl>
                                          <p:spTgt spid="4"/>
                                        </p:tgtEl>
                                        <p:attrNameLst>
                                          <p:attrName>ppt_h</p:attrName>
                                        </p:attrNameLst>
                                      </p:cBhvr>
                                      <p:tavLst>
                                        <p:tav tm="0">
                                          <p:val>
                                            <p:fltVal val="0"/>
                                          </p:val>
                                        </p:tav>
                                        <p:tav tm="100000">
                                          <p:val>
                                            <p:strVal val="#ppt_h"/>
                                          </p:val>
                                        </p:tav>
                                      </p:tavLst>
                                    </p:anim>
                                    <p:animEffect transition="in" filter="fade">
                                      <p:cBhvr>
                                        <p:cTn id="65" dur="500"/>
                                        <p:tgtEl>
                                          <p:spTgt spid="4"/>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 fill="hold"/>
                                        <p:tgtEl>
                                          <p:spTgt spid="8"/>
                                        </p:tgtEl>
                                        <p:attrNameLst>
                                          <p:attrName>ppt_w</p:attrName>
                                        </p:attrNameLst>
                                      </p:cBhvr>
                                      <p:tavLst>
                                        <p:tav tm="0">
                                          <p:val>
                                            <p:fltVal val="0"/>
                                          </p:val>
                                        </p:tav>
                                        <p:tav tm="100000">
                                          <p:val>
                                            <p:strVal val="#ppt_w"/>
                                          </p:val>
                                        </p:tav>
                                      </p:tavLst>
                                    </p:anim>
                                    <p:anim calcmode="lin" valueType="num">
                                      <p:cBhvr>
                                        <p:cTn id="71" dur="500" fill="hold"/>
                                        <p:tgtEl>
                                          <p:spTgt spid="8"/>
                                        </p:tgtEl>
                                        <p:attrNameLst>
                                          <p:attrName>ppt_h</p:attrName>
                                        </p:attrNameLst>
                                      </p:cBhvr>
                                      <p:tavLst>
                                        <p:tav tm="0">
                                          <p:val>
                                            <p:fltVal val="0"/>
                                          </p:val>
                                        </p:tav>
                                        <p:tav tm="100000">
                                          <p:val>
                                            <p:strVal val="#ppt_h"/>
                                          </p:val>
                                        </p:tav>
                                      </p:tavLst>
                                    </p:anim>
                                    <p:animEffect transition="in" filter="fade">
                                      <p:cBhvr>
                                        <p:cTn id="72" dur="500"/>
                                        <p:tgtEl>
                                          <p:spTgt spid="8"/>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p:cTn id="77" dur="500" fill="hold"/>
                                        <p:tgtEl>
                                          <p:spTgt spid="12"/>
                                        </p:tgtEl>
                                        <p:attrNameLst>
                                          <p:attrName>ppt_w</p:attrName>
                                        </p:attrNameLst>
                                      </p:cBhvr>
                                      <p:tavLst>
                                        <p:tav tm="0">
                                          <p:val>
                                            <p:fltVal val="0"/>
                                          </p:val>
                                        </p:tav>
                                        <p:tav tm="100000">
                                          <p:val>
                                            <p:strVal val="#ppt_w"/>
                                          </p:val>
                                        </p:tav>
                                      </p:tavLst>
                                    </p:anim>
                                    <p:anim calcmode="lin" valueType="num">
                                      <p:cBhvr>
                                        <p:cTn id="78" dur="500" fill="hold"/>
                                        <p:tgtEl>
                                          <p:spTgt spid="12"/>
                                        </p:tgtEl>
                                        <p:attrNameLst>
                                          <p:attrName>ppt_h</p:attrName>
                                        </p:attrNameLst>
                                      </p:cBhvr>
                                      <p:tavLst>
                                        <p:tav tm="0">
                                          <p:val>
                                            <p:fltVal val="0"/>
                                          </p:val>
                                        </p:tav>
                                        <p:tav tm="100000">
                                          <p:val>
                                            <p:strVal val="#ppt_h"/>
                                          </p:val>
                                        </p:tav>
                                      </p:tavLst>
                                    </p:anim>
                                    <p:animEffect transition="in" filter="fade">
                                      <p:cBhvr>
                                        <p:cTn id="79" dur="500"/>
                                        <p:tgtEl>
                                          <p:spTgt spid="12"/>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animEffect transition="in" filter="fade">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p:cTn id="91" dur="500" fill="hold"/>
                                        <p:tgtEl>
                                          <p:spTgt spid="13"/>
                                        </p:tgtEl>
                                        <p:attrNameLst>
                                          <p:attrName>ppt_w</p:attrName>
                                        </p:attrNameLst>
                                      </p:cBhvr>
                                      <p:tavLst>
                                        <p:tav tm="0">
                                          <p:val>
                                            <p:fltVal val="0"/>
                                          </p:val>
                                        </p:tav>
                                        <p:tav tm="100000">
                                          <p:val>
                                            <p:strVal val="#ppt_w"/>
                                          </p:val>
                                        </p:tav>
                                      </p:tavLst>
                                    </p:anim>
                                    <p:anim calcmode="lin" valueType="num">
                                      <p:cBhvr>
                                        <p:cTn id="92" dur="500" fill="hold"/>
                                        <p:tgtEl>
                                          <p:spTgt spid="13"/>
                                        </p:tgtEl>
                                        <p:attrNameLst>
                                          <p:attrName>ppt_h</p:attrName>
                                        </p:attrNameLst>
                                      </p:cBhvr>
                                      <p:tavLst>
                                        <p:tav tm="0">
                                          <p:val>
                                            <p:fltVal val="0"/>
                                          </p:val>
                                        </p:tav>
                                        <p:tav tm="100000">
                                          <p:val>
                                            <p:strVal val="#ppt_h"/>
                                          </p:val>
                                        </p:tav>
                                      </p:tavLst>
                                    </p:anim>
                                    <p:animEffect transition="in" filter="fade">
                                      <p:cBhvr>
                                        <p:cTn id="93" dur="500"/>
                                        <p:tgtEl>
                                          <p:spTgt spid="13"/>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500" fill="hold"/>
                                        <p:tgtEl>
                                          <p:spTgt spid="15"/>
                                        </p:tgtEl>
                                        <p:attrNameLst>
                                          <p:attrName>ppt_w</p:attrName>
                                        </p:attrNameLst>
                                      </p:cBhvr>
                                      <p:tavLst>
                                        <p:tav tm="0">
                                          <p:val>
                                            <p:fltVal val="0"/>
                                          </p:val>
                                        </p:tav>
                                        <p:tav tm="100000">
                                          <p:val>
                                            <p:strVal val="#ppt_w"/>
                                          </p:val>
                                        </p:tav>
                                      </p:tavLst>
                                    </p:anim>
                                    <p:anim calcmode="lin" valueType="num">
                                      <p:cBhvr>
                                        <p:cTn id="99" dur="500" fill="hold"/>
                                        <p:tgtEl>
                                          <p:spTgt spid="15"/>
                                        </p:tgtEl>
                                        <p:attrNameLst>
                                          <p:attrName>ppt_h</p:attrName>
                                        </p:attrNameLst>
                                      </p:cBhvr>
                                      <p:tavLst>
                                        <p:tav tm="0">
                                          <p:val>
                                            <p:fltVal val="0"/>
                                          </p:val>
                                        </p:tav>
                                        <p:tav tm="100000">
                                          <p:val>
                                            <p:strVal val="#ppt_h"/>
                                          </p:val>
                                        </p:tav>
                                      </p:tavLst>
                                    </p:anim>
                                    <p:animEffect transition="in" filter="fade">
                                      <p:cBhvr>
                                        <p:cTn id="100" dur="500"/>
                                        <p:tgtEl>
                                          <p:spTgt spid="15"/>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p:cTn id="105" dur="500" fill="hold"/>
                                        <p:tgtEl>
                                          <p:spTgt spid="16"/>
                                        </p:tgtEl>
                                        <p:attrNameLst>
                                          <p:attrName>ppt_w</p:attrName>
                                        </p:attrNameLst>
                                      </p:cBhvr>
                                      <p:tavLst>
                                        <p:tav tm="0">
                                          <p:val>
                                            <p:fltVal val="0"/>
                                          </p:val>
                                        </p:tav>
                                        <p:tav tm="100000">
                                          <p:val>
                                            <p:strVal val="#ppt_w"/>
                                          </p:val>
                                        </p:tav>
                                      </p:tavLst>
                                    </p:anim>
                                    <p:anim calcmode="lin" valueType="num">
                                      <p:cBhvr>
                                        <p:cTn id="106" dur="500" fill="hold"/>
                                        <p:tgtEl>
                                          <p:spTgt spid="16"/>
                                        </p:tgtEl>
                                        <p:attrNameLst>
                                          <p:attrName>ppt_h</p:attrName>
                                        </p:attrNameLst>
                                      </p:cBhvr>
                                      <p:tavLst>
                                        <p:tav tm="0">
                                          <p:val>
                                            <p:fltVal val="0"/>
                                          </p:val>
                                        </p:tav>
                                        <p:tav tm="100000">
                                          <p:val>
                                            <p:strVal val="#ppt_h"/>
                                          </p:val>
                                        </p:tav>
                                      </p:tavLst>
                                    </p:anim>
                                    <p:animEffect transition="in" filter="fade">
                                      <p:cBhvr>
                                        <p:cTn id="10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5962674"/>
          </a:xfrm>
        </p:spPr>
        <p:txBody>
          <a:bodyPr/>
          <a:lstStyle/>
          <a:p>
            <a:endParaRPr lang="cs-CZ" dirty="0"/>
          </a:p>
        </p:txBody>
      </p:sp>
      <p:pic>
        <p:nvPicPr>
          <p:cNvPr id="1026" name="Picture 2" descr="C:\Users\admin\AppData\Local\Microsoft\Windows\Temporary Internet Files\Content.IE5\W2SXHJ2Q\MP90040108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4522" y="2502621"/>
            <a:ext cx="2382768" cy="1587891"/>
          </a:xfrm>
          <a:prstGeom prst="rect">
            <a:avLst/>
          </a:prstGeom>
          <a:noFill/>
          <a:extLst>
            <a:ext uri="{909E8E84-426E-40DD-AFC4-6F175D3DCCD1}">
              <a14:hiddenFill xmlns:a14="http://schemas.microsoft.com/office/drawing/2010/main">
                <a:solidFill>
                  <a:srgbClr val="FFFFFF"/>
                </a:solidFill>
              </a14:hiddenFill>
            </a:ext>
          </a:extLst>
        </p:spPr>
      </p:pic>
      <p:sp>
        <p:nvSpPr>
          <p:cNvPr id="5" name="Obdélník 4"/>
          <p:cNvSpPr/>
          <p:nvPr/>
        </p:nvSpPr>
        <p:spPr>
          <a:xfrm>
            <a:off x="4088877" y="548680"/>
            <a:ext cx="522900" cy="923330"/>
          </a:xfrm>
          <a:prstGeom prst="rect">
            <a:avLst/>
          </a:prstGeom>
          <a:noFill/>
        </p:spPr>
        <p:txBody>
          <a:bodyPr wrap="none" lIns="91440" tIns="45720" rIns="91440" bIns="45720">
            <a:spAutoFit/>
          </a:bodyPr>
          <a:lstStyle/>
          <a:p>
            <a:pPr algn="ctr"/>
            <a:r>
              <a:rPr lang="cs-CZ"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Obdélník 5"/>
          <p:cNvSpPr/>
          <p:nvPr/>
        </p:nvSpPr>
        <p:spPr>
          <a:xfrm>
            <a:off x="7651308" y="3717032"/>
            <a:ext cx="604653"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7" name="Obdélník 6"/>
          <p:cNvSpPr/>
          <p:nvPr/>
        </p:nvSpPr>
        <p:spPr>
          <a:xfrm>
            <a:off x="1619672" y="2006613"/>
            <a:ext cx="625491"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G</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8" name="Obdélník 7"/>
          <p:cNvSpPr/>
          <p:nvPr/>
        </p:nvSpPr>
        <p:spPr>
          <a:xfrm>
            <a:off x="6588224" y="1340768"/>
            <a:ext cx="478015"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L</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9" name="Obdélník 8"/>
          <p:cNvSpPr/>
          <p:nvPr/>
        </p:nvSpPr>
        <p:spPr>
          <a:xfrm>
            <a:off x="1592829" y="3445317"/>
            <a:ext cx="52289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E</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Obdélník 9"/>
          <p:cNvSpPr/>
          <p:nvPr/>
        </p:nvSpPr>
        <p:spPr>
          <a:xfrm>
            <a:off x="6328582" y="3132839"/>
            <a:ext cx="652743"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O</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Obdélník 10"/>
          <p:cNvSpPr/>
          <p:nvPr/>
        </p:nvSpPr>
        <p:spPr>
          <a:xfrm>
            <a:off x="2868936" y="1315521"/>
            <a:ext cx="51167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S</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Obdélník 11"/>
          <p:cNvSpPr/>
          <p:nvPr/>
        </p:nvSpPr>
        <p:spPr>
          <a:xfrm>
            <a:off x="7812360" y="1012807"/>
            <a:ext cx="527709"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3" name="Obdélník 12"/>
          <p:cNvSpPr/>
          <p:nvPr/>
        </p:nvSpPr>
        <p:spPr>
          <a:xfrm>
            <a:off x="963563" y="4995402"/>
            <a:ext cx="574195"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R</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Obdélník 13"/>
          <p:cNvSpPr/>
          <p:nvPr/>
        </p:nvSpPr>
        <p:spPr>
          <a:xfrm>
            <a:off x="1250661" y="828609"/>
            <a:ext cx="369011"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5" name="Obdélník 14"/>
          <p:cNvSpPr/>
          <p:nvPr/>
        </p:nvSpPr>
        <p:spPr>
          <a:xfrm>
            <a:off x="7189547" y="5005955"/>
            <a:ext cx="551754"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6" name="Obdélník 15"/>
          <p:cNvSpPr/>
          <p:nvPr/>
        </p:nvSpPr>
        <p:spPr>
          <a:xfrm>
            <a:off x="5416147" y="692696"/>
            <a:ext cx="622286" cy="923330"/>
          </a:xfrm>
          <a:prstGeom prst="rect">
            <a:avLst/>
          </a:prstGeom>
          <a:noFill/>
        </p:spPr>
        <p:txBody>
          <a:bodyPr wrap="none" lIns="91440" tIns="45720" rIns="91440" bIns="45720">
            <a:spAutoFit/>
          </a:bodyPr>
          <a:lstStyle/>
          <a:p>
            <a:pPr algn="ctr"/>
            <a:r>
              <a:rPr lang="cs-CZ"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H</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9" name="Zaoblený obdélník 18"/>
          <p:cNvSpPr/>
          <p:nvPr/>
        </p:nvSpPr>
        <p:spPr>
          <a:xfrm>
            <a:off x="2699792" y="4509120"/>
            <a:ext cx="3628790" cy="3600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EAGLE</a:t>
            </a:r>
            <a:endParaRPr lang="cs-CZ" dirty="0"/>
          </a:p>
        </p:txBody>
      </p:sp>
      <p:sp>
        <p:nvSpPr>
          <p:cNvPr id="21" name="Obdélník 20"/>
          <p:cNvSpPr/>
          <p:nvPr/>
        </p:nvSpPr>
        <p:spPr>
          <a:xfrm>
            <a:off x="3696862" y="5229200"/>
            <a:ext cx="203042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EAGLE</a:t>
            </a:r>
            <a:endParaRPr lang="cs-CZ"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 name="Ovál 1"/>
          <p:cNvSpPr/>
          <p:nvPr/>
        </p:nvSpPr>
        <p:spPr>
          <a:xfrm>
            <a:off x="3995936" y="548680"/>
            <a:ext cx="716140"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vál 2"/>
          <p:cNvSpPr/>
          <p:nvPr/>
        </p:nvSpPr>
        <p:spPr>
          <a:xfrm>
            <a:off x="7651308" y="3906982"/>
            <a:ext cx="604653" cy="60213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Ovál 16"/>
          <p:cNvSpPr/>
          <p:nvPr/>
        </p:nvSpPr>
        <p:spPr>
          <a:xfrm>
            <a:off x="1619672" y="2132856"/>
            <a:ext cx="625491" cy="6480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vál 17"/>
          <p:cNvSpPr/>
          <p:nvPr/>
        </p:nvSpPr>
        <p:spPr>
          <a:xfrm>
            <a:off x="6328582" y="1472010"/>
            <a:ext cx="979722" cy="76684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vál 19"/>
          <p:cNvSpPr/>
          <p:nvPr/>
        </p:nvSpPr>
        <p:spPr>
          <a:xfrm>
            <a:off x="1537758" y="3445317"/>
            <a:ext cx="707405"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1619672" y="366944"/>
            <a:ext cx="2231826" cy="923330"/>
          </a:xfrm>
          <a:prstGeom prst="rect">
            <a:avLst/>
          </a:prstGeom>
          <a:noFill/>
        </p:spPr>
        <p:txBody>
          <a:bodyPr wrap="square" lIns="91440" tIns="45720" rIns="91440" bIns="45720">
            <a:spAutoFit/>
          </a:bodyPr>
          <a:lstStyle/>
          <a:p>
            <a:pPr algn="ctr"/>
            <a:r>
              <a:rPr lang="cs-CZ"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ŘEŠENÍ</a:t>
            </a:r>
            <a:endParaRPr lang="cs-CZ"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6401019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034682"/>
          </a:xfrm>
        </p:spPr>
        <p:txBody>
          <a:bodyPr/>
          <a:lstStyle/>
          <a:p>
            <a:endParaRPr lang="cs-CZ" dirty="0"/>
          </a:p>
        </p:txBody>
      </p:sp>
      <p:pic>
        <p:nvPicPr>
          <p:cNvPr id="2050" name="Picture 2" descr="C:\Users\admin\AppData\Local\Microsoft\Windows\Temporary Internet Files\Content.IE5\NWZYORQK\MP90040957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78182" y="2297857"/>
            <a:ext cx="1988840" cy="1988840"/>
          </a:xfrm>
          <a:prstGeom prst="rect">
            <a:avLst/>
          </a:prstGeom>
          <a:noFill/>
          <a:extLst>
            <a:ext uri="{909E8E84-426E-40DD-AFC4-6F175D3DCCD1}">
              <a14:hiddenFill xmlns:a14="http://schemas.microsoft.com/office/drawing/2010/main">
                <a:solidFill>
                  <a:srgbClr val="FFFFFF"/>
                </a:solidFill>
              </a14:hiddenFill>
            </a:ext>
          </a:extLst>
        </p:spPr>
      </p:pic>
      <p:sp>
        <p:nvSpPr>
          <p:cNvPr id="3" name="Obdélník 2"/>
          <p:cNvSpPr/>
          <p:nvPr/>
        </p:nvSpPr>
        <p:spPr>
          <a:xfrm>
            <a:off x="7596336" y="4509120"/>
            <a:ext cx="369012" cy="923330"/>
          </a:xfrm>
          <a:prstGeom prst="rect">
            <a:avLst/>
          </a:prstGeom>
          <a:noFill/>
        </p:spPr>
        <p:txBody>
          <a:bodyPr wrap="none" lIns="91440" tIns="45720" rIns="91440" bIns="45720">
            <a:spAutoFit/>
          </a:bodyPr>
          <a:lstStyle/>
          <a:p>
            <a:pPr algn="ctr"/>
            <a:r>
              <a:rPr lang="cs-CZ"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 name="Obdélník 3"/>
          <p:cNvSpPr/>
          <p:nvPr/>
        </p:nvSpPr>
        <p:spPr>
          <a:xfrm>
            <a:off x="1691680" y="4509120"/>
            <a:ext cx="551754"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Obdélník 4"/>
          <p:cNvSpPr/>
          <p:nvPr/>
        </p:nvSpPr>
        <p:spPr>
          <a:xfrm>
            <a:off x="892904" y="2546699"/>
            <a:ext cx="52289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Obdélník 5"/>
          <p:cNvSpPr/>
          <p:nvPr/>
        </p:nvSpPr>
        <p:spPr>
          <a:xfrm>
            <a:off x="1415803" y="1052736"/>
            <a:ext cx="551754"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Obdélník 6"/>
          <p:cNvSpPr/>
          <p:nvPr/>
        </p:nvSpPr>
        <p:spPr>
          <a:xfrm>
            <a:off x="4753894" y="1514401"/>
            <a:ext cx="574195"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Obdélník 7"/>
          <p:cNvSpPr/>
          <p:nvPr/>
        </p:nvSpPr>
        <p:spPr>
          <a:xfrm>
            <a:off x="6396656" y="3010826"/>
            <a:ext cx="52289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 name="Obdélník 9"/>
          <p:cNvSpPr/>
          <p:nvPr/>
        </p:nvSpPr>
        <p:spPr>
          <a:xfrm>
            <a:off x="3275856" y="591071"/>
            <a:ext cx="60465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1" name="Obdélník 10"/>
          <p:cNvSpPr/>
          <p:nvPr/>
        </p:nvSpPr>
        <p:spPr>
          <a:xfrm>
            <a:off x="7766987" y="2681536"/>
            <a:ext cx="790601"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Obdélník 11"/>
          <p:cNvSpPr/>
          <p:nvPr/>
        </p:nvSpPr>
        <p:spPr>
          <a:xfrm>
            <a:off x="2411760" y="2044005"/>
            <a:ext cx="52770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Obdélník 12"/>
          <p:cNvSpPr/>
          <p:nvPr/>
        </p:nvSpPr>
        <p:spPr>
          <a:xfrm>
            <a:off x="7835915" y="763786"/>
            <a:ext cx="65274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Obdélník 13"/>
          <p:cNvSpPr/>
          <p:nvPr/>
        </p:nvSpPr>
        <p:spPr>
          <a:xfrm>
            <a:off x="745910" y="5229200"/>
            <a:ext cx="636713"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U</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5" name="Obdélník 14"/>
          <p:cNvSpPr/>
          <p:nvPr/>
        </p:nvSpPr>
        <p:spPr>
          <a:xfrm>
            <a:off x="5796136" y="579679"/>
            <a:ext cx="54373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Y</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6" name="Obdélník 15"/>
          <p:cNvSpPr/>
          <p:nvPr/>
        </p:nvSpPr>
        <p:spPr>
          <a:xfrm>
            <a:off x="6951247" y="1774523"/>
            <a:ext cx="511679"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7" name="Obdélník 16"/>
          <p:cNvSpPr/>
          <p:nvPr/>
        </p:nvSpPr>
        <p:spPr>
          <a:xfrm>
            <a:off x="2473475" y="3292277"/>
            <a:ext cx="562975"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8" name="Zaoblený obdélník 17"/>
          <p:cNvSpPr/>
          <p:nvPr/>
        </p:nvSpPr>
        <p:spPr>
          <a:xfrm>
            <a:off x="2754962" y="4509120"/>
            <a:ext cx="3641694" cy="461665"/>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ICE CREAM</a:t>
            </a:r>
            <a:endParaRPr lang="cs-CZ" dirty="0"/>
          </a:p>
        </p:txBody>
      </p:sp>
      <p:sp>
        <p:nvSpPr>
          <p:cNvPr id="19" name="Obdélník 18"/>
          <p:cNvSpPr/>
          <p:nvPr/>
        </p:nvSpPr>
        <p:spPr>
          <a:xfrm>
            <a:off x="3052919" y="5229200"/>
            <a:ext cx="3343737" cy="923330"/>
          </a:xfrm>
          <a:prstGeom prst="rect">
            <a:avLst/>
          </a:prstGeom>
          <a:noFill/>
        </p:spPr>
        <p:txBody>
          <a:bodyPr wrap="none" lIns="91440" tIns="45720" rIns="91440" bIns="45720">
            <a:spAutoFit/>
          </a:bodyPr>
          <a:lstStyle/>
          <a:p>
            <a:pPr algn="ctr"/>
            <a:r>
              <a:rPr lang="cs-CZ"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ICE CREAM</a:t>
            </a:r>
            <a:endParaRPr lang="cs-CZ"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Ovál 8"/>
          <p:cNvSpPr/>
          <p:nvPr/>
        </p:nvSpPr>
        <p:spPr>
          <a:xfrm>
            <a:off x="7462926" y="4509120"/>
            <a:ext cx="699360"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vál 19"/>
          <p:cNvSpPr/>
          <p:nvPr/>
        </p:nvSpPr>
        <p:spPr>
          <a:xfrm>
            <a:off x="1382623" y="1052736"/>
            <a:ext cx="741105"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vál 20"/>
          <p:cNvSpPr/>
          <p:nvPr/>
        </p:nvSpPr>
        <p:spPr>
          <a:xfrm>
            <a:off x="745910" y="2546699"/>
            <a:ext cx="801754"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vál 21"/>
          <p:cNvSpPr/>
          <p:nvPr/>
        </p:nvSpPr>
        <p:spPr>
          <a:xfrm>
            <a:off x="1691680" y="4509120"/>
            <a:ext cx="720080"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vál 22"/>
          <p:cNvSpPr/>
          <p:nvPr/>
        </p:nvSpPr>
        <p:spPr>
          <a:xfrm>
            <a:off x="4753894" y="1687116"/>
            <a:ext cx="574195" cy="61074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vál 23"/>
          <p:cNvSpPr/>
          <p:nvPr/>
        </p:nvSpPr>
        <p:spPr>
          <a:xfrm>
            <a:off x="6339875" y="3143201"/>
            <a:ext cx="611372" cy="79095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vál 24"/>
          <p:cNvSpPr/>
          <p:nvPr/>
        </p:nvSpPr>
        <p:spPr>
          <a:xfrm>
            <a:off x="3275856" y="763786"/>
            <a:ext cx="604653" cy="6489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vál 25"/>
          <p:cNvSpPr/>
          <p:nvPr/>
        </p:nvSpPr>
        <p:spPr>
          <a:xfrm>
            <a:off x="7766987" y="2697853"/>
            <a:ext cx="790601" cy="90701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40490188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90666"/>
          </a:xfrm>
        </p:spPr>
        <p:txBody>
          <a:bodyPr/>
          <a:lstStyle/>
          <a:p>
            <a:endParaRPr lang="cs-CZ" dirty="0"/>
          </a:p>
        </p:txBody>
      </p:sp>
      <p:pic>
        <p:nvPicPr>
          <p:cNvPr id="3074" name="Picture 2" descr="C:\Users\admin\AppData\Local\Microsoft\Windows\Temporary Internet Files\Content.IE5\XVKCG29Z\MP90043893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8559" y="1789448"/>
            <a:ext cx="1584176" cy="2372874"/>
          </a:xfrm>
          <a:prstGeom prst="rect">
            <a:avLst/>
          </a:prstGeom>
          <a:noFill/>
          <a:extLst>
            <a:ext uri="{909E8E84-426E-40DD-AFC4-6F175D3DCCD1}">
              <a14:hiddenFill xmlns:a14="http://schemas.microsoft.com/office/drawing/2010/main">
                <a:solidFill>
                  <a:srgbClr val="FFFFFF"/>
                </a:solidFill>
              </a14:hiddenFill>
            </a:ext>
          </a:extLst>
        </p:spPr>
      </p:pic>
      <p:sp>
        <p:nvSpPr>
          <p:cNvPr id="3" name="Obdélník 2"/>
          <p:cNvSpPr/>
          <p:nvPr/>
        </p:nvSpPr>
        <p:spPr>
          <a:xfrm>
            <a:off x="827584" y="863656"/>
            <a:ext cx="478015"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Obdélník 3"/>
          <p:cNvSpPr/>
          <p:nvPr/>
        </p:nvSpPr>
        <p:spPr>
          <a:xfrm>
            <a:off x="1559231" y="4797152"/>
            <a:ext cx="52289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E</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Obdélník 4"/>
          <p:cNvSpPr/>
          <p:nvPr/>
        </p:nvSpPr>
        <p:spPr>
          <a:xfrm>
            <a:off x="4807526" y="822093"/>
            <a:ext cx="60465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Obdélník 5"/>
          <p:cNvSpPr/>
          <p:nvPr/>
        </p:nvSpPr>
        <p:spPr>
          <a:xfrm>
            <a:off x="7371628" y="5017451"/>
            <a:ext cx="59343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V</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7" name="Obdélník 6"/>
          <p:cNvSpPr/>
          <p:nvPr/>
        </p:nvSpPr>
        <p:spPr>
          <a:xfrm>
            <a:off x="7668343" y="2941439"/>
            <a:ext cx="52289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E</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8" name="Obdélník 7"/>
          <p:cNvSpPr/>
          <p:nvPr/>
        </p:nvSpPr>
        <p:spPr>
          <a:xfrm>
            <a:off x="983463" y="3429000"/>
            <a:ext cx="51167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9" name="Obdélník 8"/>
          <p:cNvSpPr/>
          <p:nvPr/>
        </p:nvSpPr>
        <p:spPr>
          <a:xfrm>
            <a:off x="2915816" y="796846"/>
            <a:ext cx="65274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O</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0" name="Obdélník 9"/>
          <p:cNvSpPr/>
          <p:nvPr/>
        </p:nvSpPr>
        <p:spPr>
          <a:xfrm>
            <a:off x="1820680" y="2505670"/>
            <a:ext cx="813043"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W</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1" name="Obdélník 10"/>
          <p:cNvSpPr/>
          <p:nvPr/>
        </p:nvSpPr>
        <p:spPr>
          <a:xfrm>
            <a:off x="7652313" y="1556444"/>
            <a:ext cx="62549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G</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2" name="Obdélník 11"/>
          <p:cNvSpPr/>
          <p:nvPr/>
        </p:nvSpPr>
        <p:spPr>
          <a:xfrm>
            <a:off x="5842106" y="2967335"/>
            <a:ext cx="574195"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R</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3" name="Obdélník 12"/>
          <p:cNvSpPr/>
          <p:nvPr/>
        </p:nvSpPr>
        <p:spPr>
          <a:xfrm>
            <a:off x="7115788" y="633114"/>
            <a:ext cx="51167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4" name="Obdélník 13"/>
          <p:cNvSpPr/>
          <p:nvPr/>
        </p:nvSpPr>
        <p:spPr>
          <a:xfrm>
            <a:off x="5914240" y="1556444"/>
            <a:ext cx="502061"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F</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5" name="Zaoblený obdélník 14"/>
          <p:cNvSpPr/>
          <p:nvPr/>
        </p:nvSpPr>
        <p:spPr>
          <a:xfrm>
            <a:off x="2879749" y="4215150"/>
            <a:ext cx="3249454" cy="46166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mtClean="0"/>
              <a:t>LEAVES</a:t>
            </a:r>
            <a:endParaRPr lang="cs-CZ"/>
          </a:p>
        </p:txBody>
      </p:sp>
      <p:sp>
        <p:nvSpPr>
          <p:cNvPr id="16" name="Obdélník 15"/>
          <p:cNvSpPr/>
          <p:nvPr/>
        </p:nvSpPr>
        <p:spPr>
          <a:xfrm>
            <a:off x="3442235" y="4801427"/>
            <a:ext cx="2259529"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LEAVES</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7" name="Ovál 16"/>
          <p:cNvSpPr/>
          <p:nvPr/>
        </p:nvSpPr>
        <p:spPr>
          <a:xfrm>
            <a:off x="683568" y="863656"/>
            <a:ext cx="811574" cy="88176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vál 17"/>
          <p:cNvSpPr/>
          <p:nvPr/>
        </p:nvSpPr>
        <p:spPr>
          <a:xfrm>
            <a:off x="1495142" y="4801427"/>
            <a:ext cx="732059" cy="91905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 18"/>
          <p:cNvSpPr/>
          <p:nvPr/>
        </p:nvSpPr>
        <p:spPr>
          <a:xfrm>
            <a:off x="7371627" y="5017451"/>
            <a:ext cx="593432" cy="923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vál 19"/>
          <p:cNvSpPr/>
          <p:nvPr/>
        </p:nvSpPr>
        <p:spPr>
          <a:xfrm>
            <a:off x="4807526" y="980728"/>
            <a:ext cx="604653" cy="7394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vál 20"/>
          <p:cNvSpPr/>
          <p:nvPr/>
        </p:nvSpPr>
        <p:spPr>
          <a:xfrm>
            <a:off x="7524328" y="2975885"/>
            <a:ext cx="753476" cy="8888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vál 21"/>
          <p:cNvSpPr/>
          <p:nvPr/>
        </p:nvSpPr>
        <p:spPr>
          <a:xfrm>
            <a:off x="827584" y="3573016"/>
            <a:ext cx="731647" cy="77931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4354169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idx="1"/>
          </p:nvPr>
        </p:nvSpPr>
        <p:spPr/>
        <p:txBody>
          <a:bodyPr/>
          <a:lstStyle/>
          <a:p>
            <a:r>
              <a:rPr lang="cs-CZ" i="1"/>
              <a:t>Ilustrace: www.office.microsoft.com</a:t>
            </a:r>
          </a:p>
          <a:p>
            <a:pPr marL="0" indent="0">
              <a:buNone/>
            </a:pPr>
            <a:endParaRPr lang="cs-CZ"/>
          </a:p>
        </p:txBody>
      </p:sp>
    </p:spTree>
    <p:extLst>
      <p:ext uri="{BB962C8B-B14F-4D97-AF65-F5344CB8AC3E}">
        <p14:creationId xmlns:p14="http://schemas.microsoft.com/office/powerpoint/2010/main" val="98264067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159</Words>
  <Application>Microsoft Office PowerPoint</Application>
  <PresentationFormat>Předvádění na obrazovce (4:3)</PresentationFormat>
  <Paragraphs>96</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systému Office</vt:lpstr>
      <vt:lpstr>Prezentace aplikace PowerPoint</vt:lpstr>
      <vt:lpstr>Písmenkovaná</vt:lpstr>
      <vt:lpstr>Postupně se ti budou objevovat písmena. Zakroužkuj ta, která budeš potřebovat na složení daného slovíčka. Ostatní škrtni. Ze zakroužkovaných písmen nakonec slovíčko slož do rámečku. Správné řešení najdeš vždy po splnění tohoto úkolu.</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Písmenkovaná</dc:title>
  <dc:creator>admin</dc:creator>
  <cp:lastModifiedBy>Marketka</cp:lastModifiedBy>
  <cp:revision>9</cp:revision>
  <dcterms:created xsi:type="dcterms:W3CDTF">2012-05-24T16:39:33Z</dcterms:created>
  <dcterms:modified xsi:type="dcterms:W3CDTF">2012-08-25T16:11:12Z</dcterms:modified>
</cp:coreProperties>
</file>