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0" r:id="rId9"/>
    <p:sldId id="265" r:id="rId10"/>
    <p:sldId id="264" r:id="rId11"/>
    <p:sldId id="266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2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D48610B-FBB8-49B6-8F7D-E36F279ABC71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F45A855-7ABA-44C3-970E-46FD5C4C1EC6}">
      <dgm:prSet phldrT="[Text]"/>
      <dgm:spPr/>
      <dgm:t>
        <a:bodyPr/>
        <a:lstStyle/>
        <a:p>
          <a:r>
            <a:rPr lang="cs-CZ" dirty="0" smtClean="0"/>
            <a:t>Název školy: ZŠ a MŠ Březno</a:t>
          </a:r>
          <a:endParaRPr lang="cs-CZ" dirty="0"/>
        </a:p>
      </dgm:t>
    </dgm:pt>
    <dgm:pt modelId="{114B9D0A-2663-44E1-A242-573782EA99B0}" type="parTrans" cxnId="{C1D7A672-20B6-46FA-94FF-F6D86C71BF86}">
      <dgm:prSet/>
      <dgm:spPr/>
      <dgm:t>
        <a:bodyPr/>
        <a:lstStyle/>
        <a:p>
          <a:endParaRPr lang="cs-CZ"/>
        </a:p>
      </dgm:t>
    </dgm:pt>
    <dgm:pt modelId="{16D5A15F-966A-4582-AA9E-810B63B7E7A9}" type="sibTrans" cxnId="{C1D7A672-20B6-46FA-94FF-F6D86C71BF86}">
      <dgm:prSet/>
      <dgm:spPr/>
      <dgm:t>
        <a:bodyPr/>
        <a:lstStyle/>
        <a:p>
          <a:endParaRPr lang="cs-CZ"/>
        </a:p>
      </dgm:t>
    </dgm:pt>
    <dgm:pt modelId="{D3EB95BA-B715-4FC6-AF94-BEC7ED97A356}">
      <dgm:prSet phldrT="[Text]"/>
      <dgm:spPr/>
      <dgm:t>
        <a:bodyPr/>
        <a:lstStyle/>
        <a:p>
          <a:r>
            <a:rPr lang="cs-CZ" dirty="0" smtClean="0"/>
            <a:t>Autor: Jaroslava Pilná</a:t>
          </a:r>
          <a:endParaRPr lang="cs-CZ" dirty="0"/>
        </a:p>
      </dgm:t>
    </dgm:pt>
    <dgm:pt modelId="{ED5C0703-AEA6-4C85-BEBC-6B758147FA31}" type="parTrans" cxnId="{5B43204A-8E67-4EC4-994B-A922BEE7FAD3}">
      <dgm:prSet/>
      <dgm:spPr/>
      <dgm:t>
        <a:bodyPr/>
        <a:lstStyle/>
        <a:p>
          <a:endParaRPr lang="cs-CZ"/>
        </a:p>
      </dgm:t>
    </dgm:pt>
    <dgm:pt modelId="{0E0192EA-7524-4D9E-948A-9ED461B836C0}" type="sibTrans" cxnId="{5B43204A-8E67-4EC4-994B-A922BEE7FAD3}">
      <dgm:prSet/>
      <dgm:spPr/>
      <dgm:t>
        <a:bodyPr/>
        <a:lstStyle/>
        <a:p>
          <a:endParaRPr lang="cs-CZ"/>
        </a:p>
      </dgm:t>
    </dgm:pt>
    <dgm:pt modelId="{4CA27FBE-7CE2-40CD-9BB1-B5C9DCC52179}">
      <dgm:prSet phldrT="[Text]"/>
      <dgm:spPr/>
      <dgm:t>
        <a:bodyPr/>
        <a:lstStyle/>
        <a:p>
          <a:r>
            <a:rPr lang="cs-CZ" dirty="0" smtClean="0"/>
            <a:t>Název</a:t>
          </a:r>
          <a:r>
            <a:rPr lang="cs-CZ" smtClean="0"/>
            <a:t>: VY_32_INOVACE_25_SPOLECNY_NASOBEK</a:t>
          </a:r>
          <a:endParaRPr lang="cs-CZ" dirty="0" smtClean="0"/>
        </a:p>
      </dgm:t>
    </dgm:pt>
    <dgm:pt modelId="{6D933599-862E-4881-AE32-78D5BE32A342}" type="parTrans" cxnId="{117DD09C-2219-4EE0-B0DD-9A03ECF5BA67}">
      <dgm:prSet/>
      <dgm:spPr/>
      <dgm:t>
        <a:bodyPr/>
        <a:lstStyle/>
        <a:p>
          <a:endParaRPr lang="cs-CZ"/>
        </a:p>
      </dgm:t>
    </dgm:pt>
    <dgm:pt modelId="{CD2D3A66-047A-4DC1-91FD-C1A44C9664B8}" type="sibTrans" cxnId="{117DD09C-2219-4EE0-B0DD-9A03ECF5BA67}">
      <dgm:prSet/>
      <dgm:spPr/>
      <dgm:t>
        <a:bodyPr/>
        <a:lstStyle/>
        <a:p>
          <a:endParaRPr lang="cs-CZ"/>
        </a:p>
      </dgm:t>
    </dgm:pt>
    <dgm:pt modelId="{A40345AC-7407-4C21-8FE2-9AD60A96D678}">
      <dgm:prSet phldrT="[Text]"/>
      <dgm:spPr/>
      <dgm:t>
        <a:bodyPr/>
        <a:lstStyle/>
        <a:p>
          <a:r>
            <a:rPr lang="cs-CZ" dirty="0" smtClean="0"/>
            <a:t>Číslo projektu: CZ.1.07/1.4.00/21.0360</a:t>
          </a:r>
        </a:p>
      </dgm:t>
    </dgm:pt>
    <dgm:pt modelId="{62C5FF30-1C6D-48B0-8B46-0A5B552739AA}" type="parTrans" cxnId="{B1769124-445E-454A-A738-D5D23F93DDBB}">
      <dgm:prSet/>
      <dgm:spPr/>
      <dgm:t>
        <a:bodyPr/>
        <a:lstStyle/>
        <a:p>
          <a:endParaRPr lang="cs-CZ"/>
        </a:p>
      </dgm:t>
    </dgm:pt>
    <dgm:pt modelId="{13CA3B7E-383B-43BE-B68D-9ED4F6013E8E}" type="sibTrans" cxnId="{B1769124-445E-454A-A738-D5D23F93DDBB}">
      <dgm:prSet/>
      <dgm:spPr/>
      <dgm:t>
        <a:bodyPr/>
        <a:lstStyle/>
        <a:p>
          <a:endParaRPr lang="cs-CZ"/>
        </a:p>
      </dgm:t>
    </dgm:pt>
    <dgm:pt modelId="{F6740C84-FFC4-4C19-9149-5F5774B54BA0}">
      <dgm:prSet phldrT="[Text]"/>
      <dgm:spPr/>
      <dgm:t>
        <a:bodyPr/>
        <a:lstStyle/>
        <a:p>
          <a:r>
            <a:rPr lang="cs-CZ" dirty="0" smtClean="0"/>
            <a:t>Téma: Společný násobek </a:t>
          </a:r>
        </a:p>
      </dgm:t>
    </dgm:pt>
    <dgm:pt modelId="{959523E4-DBE9-426C-8060-FE6FBC53BC23}" type="parTrans" cxnId="{B70FEF21-947F-4573-959D-FC63EAAE4AB6}">
      <dgm:prSet/>
      <dgm:spPr/>
      <dgm:t>
        <a:bodyPr/>
        <a:lstStyle/>
        <a:p>
          <a:endParaRPr lang="cs-CZ"/>
        </a:p>
      </dgm:t>
    </dgm:pt>
    <dgm:pt modelId="{A5D30DBC-9E6E-481C-9670-2B5046C8CA07}" type="sibTrans" cxnId="{B70FEF21-947F-4573-959D-FC63EAAE4AB6}">
      <dgm:prSet/>
      <dgm:spPr/>
      <dgm:t>
        <a:bodyPr/>
        <a:lstStyle/>
        <a:p>
          <a:endParaRPr lang="cs-CZ"/>
        </a:p>
      </dgm:t>
    </dgm:pt>
    <dgm:pt modelId="{636D6FD4-7B81-456C-BB0A-6B22D7D839F7}">
      <dgm:prSet phldrT="[Text]"/>
      <dgm:spPr/>
      <dgm:t>
        <a:bodyPr/>
        <a:lstStyle/>
        <a:p>
          <a:r>
            <a:rPr lang="cs-CZ" dirty="0" smtClean="0"/>
            <a:t>Anotace: Materiál k interaktivní tabuli – Společný násobek</a:t>
          </a:r>
        </a:p>
      </dgm:t>
    </dgm:pt>
    <dgm:pt modelId="{7A80C894-87A1-4042-9C6C-20BE9A219595}" type="parTrans" cxnId="{8B697212-BB00-4CF0-BFCE-18D046749E01}">
      <dgm:prSet/>
      <dgm:spPr/>
      <dgm:t>
        <a:bodyPr/>
        <a:lstStyle/>
        <a:p>
          <a:endParaRPr lang="cs-CZ"/>
        </a:p>
      </dgm:t>
    </dgm:pt>
    <dgm:pt modelId="{4B9273EE-2583-4544-A67B-9533235E780E}" type="sibTrans" cxnId="{8B697212-BB00-4CF0-BFCE-18D046749E01}">
      <dgm:prSet/>
      <dgm:spPr/>
      <dgm:t>
        <a:bodyPr/>
        <a:lstStyle/>
        <a:p>
          <a:endParaRPr lang="cs-CZ"/>
        </a:p>
      </dgm:t>
    </dgm:pt>
    <dgm:pt modelId="{73693454-8058-4E8E-952A-B88822F2A142}" type="pres">
      <dgm:prSet presAssocID="{DD48610B-FBB8-49B6-8F7D-E36F279ABC71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4CAB995-59D2-43AF-8A7D-B2F2C0560BCC}" type="pres">
      <dgm:prSet presAssocID="{EF45A855-7ABA-44C3-970E-46FD5C4C1EC6}" presName="circle1" presStyleLbl="node1" presStyleIdx="0" presStyleCnt="6"/>
      <dgm:spPr/>
    </dgm:pt>
    <dgm:pt modelId="{B4F1CAD5-CB39-42CC-8C06-20916F758FBD}" type="pres">
      <dgm:prSet presAssocID="{EF45A855-7ABA-44C3-970E-46FD5C4C1EC6}" presName="space" presStyleCnt="0"/>
      <dgm:spPr/>
    </dgm:pt>
    <dgm:pt modelId="{CB3DE5E4-7609-400C-BBC8-9952C8CC1E3E}" type="pres">
      <dgm:prSet presAssocID="{EF45A855-7ABA-44C3-970E-46FD5C4C1EC6}" presName="rect1" presStyleLbl="alignAcc1" presStyleIdx="0" presStyleCnt="6" custFlipHor="1" custScaleX="100000" custLinFactNeighborX="880"/>
      <dgm:spPr/>
      <dgm:t>
        <a:bodyPr/>
        <a:lstStyle/>
        <a:p>
          <a:endParaRPr lang="cs-CZ"/>
        </a:p>
      </dgm:t>
    </dgm:pt>
    <dgm:pt modelId="{81A4BF60-A0BA-4C96-894C-FACEE081CF03}" type="pres">
      <dgm:prSet presAssocID="{D3EB95BA-B715-4FC6-AF94-BEC7ED97A356}" presName="vertSpace2" presStyleLbl="node1" presStyleIdx="0" presStyleCnt="6"/>
      <dgm:spPr/>
    </dgm:pt>
    <dgm:pt modelId="{79C88A93-B465-462D-A26B-AE3BCF72BDE1}" type="pres">
      <dgm:prSet presAssocID="{D3EB95BA-B715-4FC6-AF94-BEC7ED97A356}" presName="circle2" presStyleLbl="node1" presStyleIdx="1" presStyleCnt="6"/>
      <dgm:spPr/>
    </dgm:pt>
    <dgm:pt modelId="{9D34CC72-C1C0-4526-91D2-325327C2CFBD}" type="pres">
      <dgm:prSet presAssocID="{D3EB95BA-B715-4FC6-AF94-BEC7ED97A356}" presName="rect2" presStyleLbl="alignAcc1" presStyleIdx="1" presStyleCnt="6"/>
      <dgm:spPr/>
      <dgm:t>
        <a:bodyPr/>
        <a:lstStyle/>
        <a:p>
          <a:endParaRPr lang="cs-CZ"/>
        </a:p>
      </dgm:t>
    </dgm:pt>
    <dgm:pt modelId="{8CA429DB-99A4-4AB8-A765-C8DA02ABAAD9}" type="pres">
      <dgm:prSet presAssocID="{4CA27FBE-7CE2-40CD-9BB1-B5C9DCC52179}" presName="vertSpace3" presStyleLbl="node1" presStyleIdx="1" presStyleCnt="6"/>
      <dgm:spPr/>
    </dgm:pt>
    <dgm:pt modelId="{CA280024-621D-4529-AB43-EE734988E1A3}" type="pres">
      <dgm:prSet presAssocID="{4CA27FBE-7CE2-40CD-9BB1-B5C9DCC52179}" presName="circle3" presStyleLbl="node1" presStyleIdx="2" presStyleCnt="6"/>
      <dgm:spPr/>
    </dgm:pt>
    <dgm:pt modelId="{B2D71379-9F57-4D44-BE87-4F351A17252F}" type="pres">
      <dgm:prSet presAssocID="{4CA27FBE-7CE2-40CD-9BB1-B5C9DCC52179}" presName="rect3" presStyleLbl="alignAcc1" presStyleIdx="2" presStyleCnt="6" custLinFactNeighborX="1126"/>
      <dgm:spPr/>
      <dgm:t>
        <a:bodyPr/>
        <a:lstStyle/>
        <a:p>
          <a:endParaRPr lang="cs-CZ"/>
        </a:p>
      </dgm:t>
    </dgm:pt>
    <dgm:pt modelId="{A4A1090E-B019-471D-9E5A-158EC02D7A1E}" type="pres">
      <dgm:prSet presAssocID="{F6740C84-FFC4-4C19-9149-5F5774B54BA0}" presName="vertSpace4" presStyleLbl="node1" presStyleIdx="2" presStyleCnt="6"/>
      <dgm:spPr/>
    </dgm:pt>
    <dgm:pt modelId="{84CC51AF-A275-4291-A63C-FCF07732325B}" type="pres">
      <dgm:prSet presAssocID="{F6740C84-FFC4-4C19-9149-5F5774B54BA0}" presName="circle4" presStyleLbl="node1" presStyleIdx="3" presStyleCnt="6"/>
      <dgm:spPr/>
    </dgm:pt>
    <dgm:pt modelId="{03FB03DB-DA77-4481-999E-0E03B05B4F8F}" type="pres">
      <dgm:prSet presAssocID="{F6740C84-FFC4-4C19-9149-5F5774B54BA0}" presName="rect4" presStyleLbl="alignAcc1" presStyleIdx="3" presStyleCnt="6"/>
      <dgm:spPr/>
      <dgm:t>
        <a:bodyPr/>
        <a:lstStyle/>
        <a:p>
          <a:endParaRPr lang="cs-CZ"/>
        </a:p>
      </dgm:t>
    </dgm:pt>
    <dgm:pt modelId="{BD05F658-82DE-406A-893C-D409DC215805}" type="pres">
      <dgm:prSet presAssocID="{A40345AC-7407-4C21-8FE2-9AD60A96D678}" presName="vertSpace5" presStyleLbl="node1" presStyleIdx="3" presStyleCnt="6"/>
      <dgm:spPr/>
    </dgm:pt>
    <dgm:pt modelId="{95FD97C5-7823-4D5F-AC54-D2EF4A7865FC}" type="pres">
      <dgm:prSet presAssocID="{A40345AC-7407-4C21-8FE2-9AD60A96D678}" presName="circle5" presStyleLbl="node1" presStyleIdx="4" presStyleCnt="6"/>
      <dgm:spPr/>
    </dgm:pt>
    <dgm:pt modelId="{96EED6E8-1276-4307-B5FC-F59FBE36C9CD}" type="pres">
      <dgm:prSet presAssocID="{A40345AC-7407-4C21-8FE2-9AD60A96D678}" presName="rect5" presStyleLbl="alignAcc1" presStyleIdx="4" presStyleCnt="6" custScaleX="100000"/>
      <dgm:spPr/>
      <dgm:t>
        <a:bodyPr/>
        <a:lstStyle/>
        <a:p>
          <a:endParaRPr lang="cs-CZ"/>
        </a:p>
      </dgm:t>
    </dgm:pt>
    <dgm:pt modelId="{5C42406F-2045-4CEA-9677-E2C92F5D3D28}" type="pres">
      <dgm:prSet presAssocID="{636D6FD4-7B81-456C-BB0A-6B22D7D839F7}" presName="vertSpace6" presStyleLbl="node1" presStyleIdx="4" presStyleCnt="6"/>
      <dgm:spPr/>
    </dgm:pt>
    <dgm:pt modelId="{7CE1D833-06E6-464E-99A6-29965ADDA3AA}" type="pres">
      <dgm:prSet presAssocID="{636D6FD4-7B81-456C-BB0A-6B22D7D839F7}" presName="circle6" presStyleLbl="node1" presStyleIdx="5" presStyleCnt="6"/>
      <dgm:spPr/>
    </dgm:pt>
    <dgm:pt modelId="{86684E08-8F22-47B2-93A7-57E4ACCEB38A}" type="pres">
      <dgm:prSet presAssocID="{636D6FD4-7B81-456C-BB0A-6B22D7D839F7}" presName="rect6" presStyleLbl="alignAcc1" presStyleIdx="5" presStyleCnt="6"/>
      <dgm:spPr/>
      <dgm:t>
        <a:bodyPr/>
        <a:lstStyle/>
        <a:p>
          <a:endParaRPr lang="cs-CZ"/>
        </a:p>
      </dgm:t>
    </dgm:pt>
    <dgm:pt modelId="{C0D2742E-AB8A-4BB6-952B-09786D4BDDDC}" type="pres">
      <dgm:prSet presAssocID="{EF45A855-7ABA-44C3-970E-46FD5C4C1EC6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3BB53C1-EEA1-4606-89FE-999C077A8F8E}" type="pres">
      <dgm:prSet presAssocID="{D3EB95BA-B715-4FC6-AF94-BEC7ED97A356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0D035F-E78F-43E2-84BB-D9AB11E21D4E}" type="pres">
      <dgm:prSet presAssocID="{4CA27FBE-7CE2-40CD-9BB1-B5C9DCC52179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B7D852F-774D-4F69-BFCD-232D96B8007E}" type="pres">
      <dgm:prSet presAssocID="{F6740C84-FFC4-4C19-9149-5F5774B54BA0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B76B16A-56D6-4661-8F68-011A1DEE0FDA}" type="pres">
      <dgm:prSet presAssocID="{A40345AC-7407-4C21-8FE2-9AD60A96D678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95C7013-0FC0-4A4D-AACE-66F282C8C602}" type="pres">
      <dgm:prSet presAssocID="{636D6FD4-7B81-456C-BB0A-6B22D7D839F7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2EC5D0C-1C77-410A-8BD6-A2363CBFE073}" type="presOf" srcId="{A40345AC-7407-4C21-8FE2-9AD60A96D678}" destId="{0B76B16A-56D6-4661-8F68-011A1DEE0FDA}" srcOrd="1" destOrd="0" presId="urn:microsoft.com/office/officeart/2005/8/layout/target3"/>
    <dgm:cxn modelId="{BD848DF3-57CC-4CD8-B15C-BCE2F7BA07C5}" type="presOf" srcId="{636D6FD4-7B81-456C-BB0A-6B22D7D839F7}" destId="{86684E08-8F22-47B2-93A7-57E4ACCEB38A}" srcOrd="0" destOrd="0" presId="urn:microsoft.com/office/officeart/2005/8/layout/target3"/>
    <dgm:cxn modelId="{117DD09C-2219-4EE0-B0DD-9A03ECF5BA67}" srcId="{DD48610B-FBB8-49B6-8F7D-E36F279ABC71}" destId="{4CA27FBE-7CE2-40CD-9BB1-B5C9DCC52179}" srcOrd="2" destOrd="0" parTransId="{6D933599-862E-4881-AE32-78D5BE32A342}" sibTransId="{CD2D3A66-047A-4DC1-91FD-C1A44C9664B8}"/>
    <dgm:cxn modelId="{837F0D53-CBFB-4208-A24B-910A4AC016A4}" type="presOf" srcId="{4CA27FBE-7CE2-40CD-9BB1-B5C9DCC52179}" destId="{B2D71379-9F57-4D44-BE87-4F351A17252F}" srcOrd="0" destOrd="0" presId="urn:microsoft.com/office/officeart/2005/8/layout/target3"/>
    <dgm:cxn modelId="{B70FEF21-947F-4573-959D-FC63EAAE4AB6}" srcId="{DD48610B-FBB8-49B6-8F7D-E36F279ABC71}" destId="{F6740C84-FFC4-4C19-9149-5F5774B54BA0}" srcOrd="3" destOrd="0" parTransId="{959523E4-DBE9-426C-8060-FE6FBC53BC23}" sibTransId="{A5D30DBC-9E6E-481C-9670-2B5046C8CA07}"/>
    <dgm:cxn modelId="{B1769124-445E-454A-A738-D5D23F93DDBB}" srcId="{DD48610B-FBB8-49B6-8F7D-E36F279ABC71}" destId="{A40345AC-7407-4C21-8FE2-9AD60A96D678}" srcOrd="4" destOrd="0" parTransId="{62C5FF30-1C6D-48B0-8B46-0A5B552739AA}" sibTransId="{13CA3B7E-383B-43BE-B68D-9ED4F6013E8E}"/>
    <dgm:cxn modelId="{CCFC86DA-12E9-4FD4-8BFC-BB9A86A1E095}" type="presOf" srcId="{D3EB95BA-B715-4FC6-AF94-BEC7ED97A356}" destId="{9D34CC72-C1C0-4526-91D2-325327C2CFBD}" srcOrd="0" destOrd="0" presId="urn:microsoft.com/office/officeart/2005/8/layout/target3"/>
    <dgm:cxn modelId="{2B66AD66-755B-407D-A340-FDD8F5A67F96}" type="presOf" srcId="{EF45A855-7ABA-44C3-970E-46FD5C4C1EC6}" destId="{CB3DE5E4-7609-400C-BBC8-9952C8CC1E3E}" srcOrd="0" destOrd="0" presId="urn:microsoft.com/office/officeart/2005/8/layout/target3"/>
    <dgm:cxn modelId="{B5D01865-D56C-4A68-822F-E55E6335CD48}" type="presOf" srcId="{D3EB95BA-B715-4FC6-AF94-BEC7ED97A356}" destId="{B3BB53C1-EEA1-4606-89FE-999C077A8F8E}" srcOrd="1" destOrd="0" presId="urn:microsoft.com/office/officeart/2005/8/layout/target3"/>
    <dgm:cxn modelId="{FB984334-093A-4AE5-B7BF-24B5BCBA10CC}" type="presOf" srcId="{4CA27FBE-7CE2-40CD-9BB1-B5C9DCC52179}" destId="{340D035F-E78F-43E2-84BB-D9AB11E21D4E}" srcOrd="1" destOrd="0" presId="urn:microsoft.com/office/officeart/2005/8/layout/target3"/>
    <dgm:cxn modelId="{A133C9A9-E465-47D4-91C2-7D822396F780}" type="presOf" srcId="{636D6FD4-7B81-456C-BB0A-6B22D7D839F7}" destId="{B95C7013-0FC0-4A4D-AACE-66F282C8C602}" srcOrd="1" destOrd="0" presId="urn:microsoft.com/office/officeart/2005/8/layout/target3"/>
    <dgm:cxn modelId="{60C112C9-343B-4D2C-9BAF-732E698F9AAE}" type="presOf" srcId="{DD48610B-FBB8-49B6-8F7D-E36F279ABC71}" destId="{73693454-8058-4E8E-952A-B88822F2A142}" srcOrd="0" destOrd="0" presId="urn:microsoft.com/office/officeart/2005/8/layout/target3"/>
    <dgm:cxn modelId="{5B43204A-8E67-4EC4-994B-A922BEE7FAD3}" srcId="{DD48610B-FBB8-49B6-8F7D-E36F279ABC71}" destId="{D3EB95BA-B715-4FC6-AF94-BEC7ED97A356}" srcOrd="1" destOrd="0" parTransId="{ED5C0703-AEA6-4C85-BEBC-6B758147FA31}" sibTransId="{0E0192EA-7524-4D9E-948A-9ED461B836C0}"/>
    <dgm:cxn modelId="{8B697212-BB00-4CF0-BFCE-18D046749E01}" srcId="{DD48610B-FBB8-49B6-8F7D-E36F279ABC71}" destId="{636D6FD4-7B81-456C-BB0A-6B22D7D839F7}" srcOrd="5" destOrd="0" parTransId="{7A80C894-87A1-4042-9C6C-20BE9A219595}" sibTransId="{4B9273EE-2583-4544-A67B-9533235E780E}"/>
    <dgm:cxn modelId="{64E87EFF-5334-4F7E-9DE8-4CB9103A848C}" type="presOf" srcId="{F6740C84-FFC4-4C19-9149-5F5774B54BA0}" destId="{1B7D852F-774D-4F69-BFCD-232D96B8007E}" srcOrd="1" destOrd="0" presId="urn:microsoft.com/office/officeart/2005/8/layout/target3"/>
    <dgm:cxn modelId="{A840672E-A804-44A9-A01A-85F1E30443A7}" type="presOf" srcId="{F6740C84-FFC4-4C19-9149-5F5774B54BA0}" destId="{03FB03DB-DA77-4481-999E-0E03B05B4F8F}" srcOrd="0" destOrd="0" presId="urn:microsoft.com/office/officeart/2005/8/layout/target3"/>
    <dgm:cxn modelId="{53E03C92-FA16-496B-AB43-199FB831902F}" type="presOf" srcId="{EF45A855-7ABA-44C3-970E-46FD5C4C1EC6}" destId="{C0D2742E-AB8A-4BB6-952B-09786D4BDDDC}" srcOrd="1" destOrd="0" presId="urn:microsoft.com/office/officeart/2005/8/layout/target3"/>
    <dgm:cxn modelId="{DA9EAB4A-6102-4395-9107-17B44AAC222A}" type="presOf" srcId="{A40345AC-7407-4C21-8FE2-9AD60A96D678}" destId="{96EED6E8-1276-4307-B5FC-F59FBE36C9CD}" srcOrd="0" destOrd="0" presId="urn:microsoft.com/office/officeart/2005/8/layout/target3"/>
    <dgm:cxn modelId="{C1D7A672-20B6-46FA-94FF-F6D86C71BF86}" srcId="{DD48610B-FBB8-49B6-8F7D-E36F279ABC71}" destId="{EF45A855-7ABA-44C3-970E-46FD5C4C1EC6}" srcOrd="0" destOrd="0" parTransId="{114B9D0A-2663-44E1-A242-573782EA99B0}" sibTransId="{16D5A15F-966A-4582-AA9E-810B63B7E7A9}"/>
    <dgm:cxn modelId="{E8928A05-B555-4B7B-8322-92771DDFC903}" type="presParOf" srcId="{73693454-8058-4E8E-952A-B88822F2A142}" destId="{34CAB995-59D2-43AF-8A7D-B2F2C0560BCC}" srcOrd="0" destOrd="0" presId="urn:microsoft.com/office/officeart/2005/8/layout/target3"/>
    <dgm:cxn modelId="{4EE115FE-4D5D-4F94-92CF-35A6511AB910}" type="presParOf" srcId="{73693454-8058-4E8E-952A-B88822F2A142}" destId="{B4F1CAD5-CB39-42CC-8C06-20916F758FBD}" srcOrd="1" destOrd="0" presId="urn:microsoft.com/office/officeart/2005/8/layout/target3"/>
    <dgm:cxn modelId="{AC432869-A0CD-4AAE-A3C3-3E644B5A7776}" type="presParOf" srcId="{73693454-8058-4E8E-952A-B88822F2A142}" destId="{CB3DE5E4-7609-400C-BBC8-9952C8CC1E3E}" srcOrd="2" destOrd="0" presId="urn:microsoft.com/office/officeart/2005/8/layout/target3"/>
    <dgm:cxn modelId="{2D338014-EEA5-4708-91CF-201EE6D5D268}" type="presParOf" srcId="{73693454-8058-4E8E-952A-B88822F2A142}" destId="{81A4BF60-A0BA-4C96-894C-FACEE081CF03}" srcOrd="3" destOrd="0" presId="urn:microsoft.com/office/officeart/2005/8/layout/target3"/>
    <dgm:cxn modelId="{2FC01E86-CC66-4059-B79E-D4775784D63E}" type="presParOf" srcId="{73693454-8058-4E8E-952A-B88822F2A142}" destId="{79C88A93-B465-462D-A26B-AE3BCF72BDE1}" srcOrd="4" destOrd="0" presId="urn:microsoft.com/office/officeart/2005/8/layout/target3"/>
    <dgm:cxn modelId="{4CF64976-46DB-459C-9976-D780C04146CB}" type="presParOf" srcId="{73693454-8058-4E8E-952A-B88822F2A142}" destId="{9D34CC72-C1C0-4526-91D2-325327C2CFBD}" srcOrd="5" destOrd="0" presId="urn:microsoft.com/office/officeart/2005/8/layout/target3"/>
    <dgm:cxn modelId="{7B4ACE42-4E57-475A-B403-1A982F464C92}" type="presParOf" srcId="{73693454-8058-4E8E-952A-B88822F2A142}" destId="{8CA429DB-99A4-4AB8-A765-C8DA02ABAAD9}" srcOrd="6" destOrd="0" presId="urn:microsoft.com/office/officeart/2005/8/layout/target3"/>
    <dgm:cxn modelId="{3723FFB4-C368-4E35-8251-5D320ED1102B}" type="presParOf" srcId="{73693454-8058-4E8E-952A-B88822F2A142}" destId="{CA280024-621D-4529-AB43-EE734988E1A3}" srcOrd="7" destOrd="0" presId="urn:microsoft.com/office/officeart/2005/8/layout/target3"/>
    <dgm:cxn modelId="{92080AEC-1EEC-4692-8E59-11FA71690D7B}" type="presParOf" srcId="{73693454-8058-4E8E-952A-B88822F2A142}" destId="{B2D71379-9F57-4D44-BE87-4F351A17252F}" srcOrd="8" destOrd="0" presId="urn:microsoft.com/office/officeart/2005/8/layout/target3"/>
    <dgm:cxn modelId="{52F5BEF2-5E0C-4EA1-8FC8-47953864C594}" type="presParOf" srcId="{73693454-8058-4E8E-952A-B88822F2A142}" destId="{A4A1090E-B019-471D-9E5A-158EC02D7A1E}" srcOrd="9" destOrd="0" presId="urn:microsoft.com/office/officeart/2005/8/layout/target3"/>
    <dgm:cxn modelId="{BFF1BEB6-3625-4A02-BA17-925951D940CA}" type="presParOf" srcId="{73693454-8058-4E8E-952A-B88822F2A142}" destId="{84CC51AF-A275-4291-A63C-FCF07732325B}" srcOrd="10" destOrd="0" presId="urn:microsoft.com/office/officeart/2005/8/layout/target3"/>
    <dgm:cxn modelId="{A746A435-0E69-4681-A580-9CE2F24F9487}" type="presParOf" srcId="{73693454-8058-4E8E-952A-B88822F2A142}" destId="{03FB03DB-DA77-4481-999E-0E03B05B4F8F}" srcOrd="11" destOrd="0" presId="urn:microsoft.com/office/officeart/2005/8/layout/target3"/>
    <dgm:cxn modelId="{D47652FC-D4CF-4C95-966F-13AB36B9E76C}" type="presParOf" srcId="{73693454-8058-4E8E-952A-B88822F2A142}" destId="{BD05F658-82DE-406A-893C-D409DC215805}" srcOrd="12" destOrd="0" presId="urn:microsoft.com/office/officeart/2005/8/layout/target3"/>
    <dgm:cxn modelId="{B6C9CCB3-E96F-41AD-B7D5-2BE3DC3B7E0C}" type="presParOf" srcId="{73693454-8058-4E8E-952A-B88822F2A142}" destId="{95FD97C5-7823-4D5F-AC54-D2EF4A7865FC}" srcOrd="13" destOrd="0" presId="urn:microsoft.com/office/officeart/2005/8/layout/target3"/>
    <dgm:cxn modelId="{CDB5FD32-9EF2-463E-8EE2-2DB920DC82A8}" type="presParOf" srcId="{73693454-8058-4E8E-952A-B88822F2A142}" destId="{96EED6E8-1276-4307-B5FC-F59FBE36C9CD}" srcOrd="14" destOrd="0" presId="urn:microsoft.com/office/officeart/2005/8/layout/target3"/>
    <dgm:cxn modelId="{120AED37-46F7-4EA2-BE1B-878A738C9FF2}" type="presParOf" srcId="{73693454-8058-4E8E-952A-B88822F2A142}" destId="{5C42406F-2045-4CEA-9677-E2C92F5D3D28}" srcOrd="15" destOrd="0" presId="urn:microsoft.com/office/officeart/2005/8/layout/target3"/>
    <dgm:cxn modelId="{3317905E-F170-46B6-A1E4-5E98D60F4C07}" type="presParOf" srcId="{73693454-8058-4E8E-952A-B88822F2A142}" destId="{7CE1D833-06E6-464E-99A6-29965ADDA3AA}" srcOrd="16" destOrd="0" presId="urn:microsoft.com/office/officeart/2005/8/layout/target3"/>
    <dgm:cxn modelId="{BAE27200-3B60-4479-B78B-F37E3FCCE0C4}" type="presParOf" srcId="{73693454-8058-4E8E-952A-B88822F2A142}" destId="{86684E08-8F22-47B2-93A7-57E4ACCEB38A}" srcOrd="17" destOrd="0" presId="urn:microsoft.com/office/officeart/2005/8/layout/target3"/>
    <dgm:cxn modelId="{1DC67DEA-F250-4574-BE29-BBA47F588EA5}" type="presParOf" srcId="{73693454-8058-4E8E-952A-B88822F2A142}" destId="{C0D2742E-AB8A-4BB6-952B-09786D4BDDDC}" srcOrd="18" destOrd="0" presId="urn:microsoft.com/office/officeart/2005/8/layout/target3"/>
    <dgm:cxn modelId="{4FEE5E21-F222-4A25-BD66-6F6EEC863FEE}" type="presParOf" srcId="{73693454-8058-4E8E-952A-B88822F2A142}" destId="{B3BB53C1-EEA1-4606-89FE-999C077A8F8E}" srcOrd="19" destOrd="0" presId="urn:microsoft.com/office/officeart/2005/8/layout/target3"/>
    <dgm:cxn modelId="{B7D2490C-98E5-4E74-864D-5B5DB329138C}" type="presParOf" srcId="{73693454-8058-4E8E-952A-B88822F2A142}" destId="{340D035F-E78F-43E2-84BB-D9AB11E21D4E}" srcOrd="20" destOrd="0" presId="urn:microsoft.com/office/officeart/2005/8/layout/target3"/>
    <dgm:cxn modelId="{E5F7B901-1BDC-403D-B114-3ED4056CA395}" type="presParOf" srcId="{73693454-8058-4E8E-952A-B88822F2A142}" destId="{1B7D852F-774D-4F69-BFCD-232D96B8007E}" srcOrd="21" destOrd="0" presId="urn:microsoft.com/office/officeart/2005/8/layout/target3"/>
    <dgm:cxn modelId="{E6830597-0BE8-4250-A312-3451363DB29E}" type="presParOf" srcId="{73693454-8058-4E8E-952A-B88822F2A142}" destId="{0B76B16A-56D6-4661-8F68-011A1DEE0FDA}" srcOrd="22" destOrd="0" presId="urn:microsoft.com/office/officeart/2005/8/layout/target3"/>
    <dgm:cxn modelId="{02F8AB96-8CE7-4A5C-A523-659C68007640}" type="presParOf" srcId="{73693454-8058-4E8E-952A-B88822F2A142}" destId="{B95C7013-0FC0-4A4D-AACE-66F282C8C602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4CAB995-59D2-43AF-8A7D-B2F2C0560BCC}">
      <dsp:nvSpPr>
        <dsp:cNvPr id="0" name=""/>
        <dsp:cNvSpPr/>
      </dsp:nvSpPr>
      <dsp:spPr>
        <a:xfrm>
          <a:off x="0" y="0"/>
          <a:ext cx="4064000" cy="406400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3DE5E4-7609-400C-BBC8-9952C8CC1E3E}">
      <dsp:nvSpPr>
        <dsp:cNvPr id="0" name=""/>
        <dsp:cNvSpPr/>
      </dsp:nvSpPr>
      <dsp:spPr>
        <a:xfrm flipH="1">
          <a:off x="2032000" y="0"/>
          <a:ext cx="6392936" cy="406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ZŠ a MŠ Březno</a:t>
          </a:r>
          <a:endParaRPr lang="cs-CZ" sz="1800" kern="1200" dirty="0"/>
        </a:p>
      </dsp:txBody>
      <dsp:txXfrm flipH="1">
        <a:off x="2032000" y="0"/>
        <a:ext cx="6392936" cy="508001"/>
      </dsp:txXfrm>
    </dsp:sp>
    <dsp:sp modelId="{79C88A93-B465-462D-A26B-AE3BCF72BDE1}">
      <dsp:nvSpPr>
        <dsp:cNvPr id="0" name=""/>
        <dsp:cNvSpPr/>
      </dsp:nvSpPr>
      <dsp:spPr>
        <a:xfrm>
          <a:off x="355600" y="508001"/>
          <a:ext cx="3352798" cy="335279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34CC72-C1C0-4526-91D2-325327C2CFBD}">
      <dsp:nvSpPr>
        <dsp:cNvPr id="0" name=""/>
        <dsp:cNvSpPr/>
      </dsp:nvSpPr>
      <dsp:spPr>
        <a:xfrm>
          <a:off x="2032000" y="508001"/>
          <a:ext cx="6392936" cy="33527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Autor: Jaroslava Pilná</a:t>
          </a:r>
          <a:endParaRPr lang="cs-CZ" sz="1800" kern="1200" dirty="0"/>
        </a:p>
      </dsp:txBody>
      <dsp:txXfrm>
        <a:off x="2032000" y="508001"/>
        <a:ext cx="6392936" cy="508001"/>
      </dsp:txXfrm>
    </dsp:sp>
    <dsp:sp modelId="{CA280024-621D-4529-AB43-EE734988E1A3}">
      <dsp:nvSpPr>
        <dsp:cNvPr id="0" name=""/>
        <dsp:cNvSpPr/>
      </dsp:nvSpPr>
      <dsp:spPr>
        <a:xfrm>
          <a:off x="711201" y="1016002"/>
          <a:ext cx="2641597" cy="264159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D71379-9F57-4D44-BE87-4F351A17252F}">
      <dsp:nvSpPr>
        <dsp:cNvPr id="0" name=""/>
        <dsp:cNvSpPr/>
      </dsp:nvSpPr>
      <dsp:spPr>
        <a:xfrm>
          <a:off x="2032000" y="1016002"/>
          <a:ext cx="6392936" cy="264159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</a:t>
          </a:r>
          <a:r>
            <a:rPr lang="cs-CZ" sz="1800" kern="1200" smtClean="0"/>
            <a:t>: VY_32_INOVACE_25_SPOLECNY_NASOBEK</a:t>
          </a:r>
          <a:endParaRPr lang="cs-CZ" sz="1800" kern="1200" dirty="0" smtClean="0"/>
        </a:p>
      </dsp:txBody>
      <dsp:txXfrm>
        <a:off x="2032000" y="1016002"/>
        <a:ext cx="6392936" cy="507997"/>
      </dsp:txXfrm>
    </dsp:sp>
    <dsp:sp modelId="{84CC51AF-A275-4291-A63C-FCF07732325B}">
      <dsp:nvSpPr>
        <dsp:cNvPr id="0" name=""/>
        <dsp:cNvSpPr/>
      </dsp:nvSpPr>
      <dsp:spPr>
        <a:xfrm>
          <a:off x="1066800" y="1524000"/>
          <a:ext cx="1930400" cy="193040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FB03DB-DA77-4481-999E-0E03B05B4F8F}">
      <dsp:nvSpPr>
        <dsp:cNvPr id="0" name=""/>
        <dsp:cNvSpPr/>
      </dsp:nvSpPr>
      <dsp:spPr>
        <a:xfrm>
          <a:off x="2032000" y="1524000"/>
          <a:ext cx="6392936" cy="193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Společný násobek </a:t>
          </a:r>
        </a:p>
      </dsp:txBody>
      <dsp:txXfrm>
        <a:off x="2032000" y="1524000"/>
        <a:ext cx="6392936" cy="508001"/>
      </dsp:txXfrm>
    </dsp:sp>
    <dsp:sp modelId="{95FD97C5-7823-4D5F-AC54-D2EF4A7865FC}">
      <dsp:nvSpPr>
        <dsp:cNvPr id="0" name=""/>
        <dsp:cNvSpPr/>
      </dsp:nvSpPr>
      <dsp:spPr>
        <a:xfrm>
          <a:off x="1422400" y="2032001"/>
          <a:ext cx="1219198" cy="121919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EED6E8-1276-4307-B5FC-F59FBE36C9CD}">
      <dsp:nvSpPr>
        <dsp:cNvPr id="0" name=""/>
        <dsp:cNvSpPr/>
      </dsp:nvSpPr>
      <dsp:spPr>
        <a:xfrm>
          <a:off x="2032000" y="2032001"/>
          <a:ext cx="6392936" cy="12191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Číslo projektu: CZ.1.07/1.4.00/21.0360</a:t>
          </a:r>
        </a:p>
      </dsp:txBody>
      <dsp:txXfrm>
        <a:off x="2032000" y="2032001"/>
        <a:ext cx="6392936" cy="508001"/>
      </dsp:txXfrm>
    </dsp:sp>
    <dsp:sp modelId="{7CE1D833-06E6-464E-99A6-29965ADDA3AA}">
      <dsp:nvSpPr>
        <dsp:cNvPr id="0" name=""/>
        <dsp:cNvSpPr/>
      </dsp:nvSpPr>
      <dsp:spPr>
        <a:xfrm>
          <a:off x="1778001" y="2540002"/>
          <a:ext cx="507997" cy="50799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684E08-8F22-47B2-93A7-57E4ACCEB38A}">
      <dsp:nvSpPr>
        <dsp:cNvPr id="0" name=""/>
        <dsp:cNvSpPr/>
      </dsp:nvSpPr>
      <dsp:spPr>
        <a:xfrm>
          <a:off x="2032000" y="2540002"/>
          <a:ext cx="6392936" cy="50799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Anotace: Materiál k interaktivní tabuli – Společný násobek</a:t>
          </a:r>
        </a:p>
      </dsp:txBody>
      <dsp:txXfrm>
        <a:off x="2032000" y="2540002"/>
        <a:ext cx="6392936" cy="5079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lný tvar 3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Volný tvar 4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6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0C15CC-27C4-4BF8-B2E0-910B651144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9B975A-E5AF-4E62-9ACE-C6F673F939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lný tvar 3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Volný tvar 4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776305-6CE0-48CE-B1D5-6F28AB2FF5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9001C5-3885-49B5-9A85-5A346391CC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3B1A25-4DB4-4FAD-BD3B-AC42490C23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/>
          <a:lstStyle>
            <a:lvl1pPr algn="l">
              <a:defRPr sz="46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7FB53B-D50A-40E9-A881-64C83E79CF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EB7C93-74DE-4095-BB73-83F692CA7C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575" y="6421438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89E54C-8A4B-4E30-8463-E31153AB8F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6C9040-535D-4E7C-9410-E3FDA2DD36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80AD06-083C-4532-8EA4-1A4F5D177E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662650-44D1-4E3E-A6B4-8677CE26AE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28" name="Zástupný symbol pro nadpis 8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467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29" name="Zástupný symbol pro text 29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1438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1438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1438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400A4084-FBEA-4EEE-A9E6-22ED7D11DE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7" r:id="rId1"/>
    <p:sldLayoutId id="2147483721" r:id="rId2"/>
    <p:sldLayoutId id="2147483728" r:id="rId3"/>
    <p:sldLayoutId id="2147483722" r:id="rId4"/>
    <p:sldLayoutId id="2147483729" r:id="rId5"/>
    <p:sldLayoutId id="2147483723" r:id="rId6"/>
    <p:sldLayoutId id="2147483724" r:id="rId7"/>
    <p:sldLayoutId id="2147483730" r:id="rId8"/>
    <p:sldLayoutId id="2147483731" r:id="rId9"/>
    <p:sldLayoutId id="2147483725" r:id="rId10"/>
    <p:sldLayoutId id="214748372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9pPr>
    </p:titleStyle>
    <p:bodyStyle>
      <a:lvl1pPr marL="419100" indent="-3825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1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888" indent="-25558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Arial" charset="0"/>
        <a:buChar char="○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36538" algn="l" rtl="0" eaLnBrk="0" fontAlgn="base" hangingPunct="0">
        <a:spcBef>
          <a:spcPct val="20000"/>
        </a:spcBef>
        <a:spcAft>
          <a:spcPct val="0"/>
        </a:spcAft>
        <a:buClr>
          <a:srgbClr val="8D89A4"/>
        </a:buClr>
        <a:buSzPct val="9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89075" indent="-182563" algn="l" rtl="0" eaLnBrk="0" fontAlgn="base" hangingPunct="0">
        <a:spcBef>
          <a:spcPct val="20000"/>
        </a:spcBef>
        <a:spcAft>
          <a:spcPct val="0"/>
        </a:spcAft>
        <a:buClr>
          <a:srgbClr val="748560"/>
        </a:buClr>
        <a:buSzPct val="100000"/>
        <a:buFont typeface="Arial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 5"/>
          <p:cNvGraphicFramePr/>
          <p:nvPr/>
        </p:nvGraphicFramePr>
        <p:xfrm>
          <a:off x="359532" y="1397000"/>
          <a:ext cx="842493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92275" y="333375"/>
            <a:ext cx="3455988" cy="66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7467600" cy="23622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Anotace</a:t>
            </a:r>
            <a:br>
              <a:rPr lang="cs-CZ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cs-CZ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Společný násobek  - M6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7470775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000" b="1" u="sng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Společný násobek</a:t>
            </a:r>
            <a:r>
              <a:rPr lang="cs-CZ" sz="4000" dirty="0"/>
              <a:t/>
            </a:r>
            <a:br>
              <a:rPr lang="cs-CZ" sz="4000" dirty="0"/>
            </a:br>
            <a:r>
              <a:rPr lang="cs-CZ" sz="4000" dirty="0"/>
              <a:t> </a:t>
            </a:r>
            <a:r>
              <a:rPr lang="cs-CZ" sz="4000" b="1" i="1" dirty="0"/>
              <a:t>n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lang="cs-CZ" smtClean="0"/>
              <a:t>Musíme určit jako nejmenšího společného jmenovatele při sčítání a odčítání zlomků.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endParaRPr lang="cs-CZ" smtClean="0"/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lang="cs-CZ" smtClean="0"/>
              <a:t>     1       2            3 + 8      11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lang="cs-CZ" smtClean="0"/>
              <a:t>     --   +  --    =    --------     -----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lang="cs-CZ" smtClean="0"/>
              <a:t>     4        3             12         12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endParaRPr lang="cs-CZ" smtClean="0"/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lang="cs-CZ" smtClean="0"/>
              <a:t>(4 a 3)  - </a:t>
            </a:r>
            <a:r>
              <a:rPr lang="cs-CZ" b="1" smtClean="0"/>
              <a:t>D</a:t>
            </a:r>
            <a:r>
              <a:rPr lang="cs-CZ" smtClean="0"/>
              <a:t> není  </a:t>
            </a:r>
            <a:r>
              <a:rPr lang="cs-CZ" b="1" smtClean="0"/>
              <a:t> </a:t>
            </a:r>
            <a:r>
              <a:rPr lang="cs-CZ" b="1" i="1" smtClean="0"/>
              <a:t>n </a:t>
            </a:r>
            <a:r>
              <a:rPr lang="cs-CZ" b="1" smtClean="0"/>
              <a:t>12  </a:t>
            </a:r>
            <a:r>
              <a:rPr lang="cs-CZ" smtClean="0"/>
              <a:t>(4*3)</a:t>
            </a:r>
            <a:endParaRPr lang="cs-CZ" i="1" smtClean="0"/>
          </a:p>
          <a:p>
            <a:pPr marL="609600" indent="-609600" eaLnBrk="1" hangingPunct="1">
              <a:lnSpc>
                <a:spcPct val="90000"/>
              </a:lnSpc>
              <a:buFontTx/>
              <a:buAutoNum type="arabicPlain"/>
            </a:pPr>
            <a:endParaRPr lang="cs-CZ" smtClean="0"/>
          </a:p>
          <a:p>
            <a:pPr marL="609600" indent="-609600" eaLnBrk="1" hangingPunct="1">
              <a:lnSpc>
                <a:spcPct val="90000"/>
              </a:lnSpc>
              <a:buFontTx/>
              <a:buAutoNum type="arabicPlain"/>
            </a:pPr>
            <a:endParaRPr lang="cs-CZ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260350"/>
            <a:ext cx="8229600" cy="1143000"/>
          </a:xfrm>
        </p:spPr>
        <p:txBody>
          <a:bodyPr/>
          <a:lstStyle/>
          <a:p>
            <a:pPr eaLnBrk="1" hangingPunct="1"/>
            <a:r>
              <a:rPr lang="cs-CZ" sz="4000" u="sng" smtClean="0"/>
              <a:t>Jak určit nejmenší společný násobek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420624" indent="-384048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cs-CZ" sz="1800" b="1" u="sng" dirty="0"/>
              <a:t>u čísel nesoudělných </a:t>
            </a:r>
            <a:r>
              <a:rPr lang="cs-CZ" sz="2400" b="1" u="sng" dirty="0"/>
              <a:t>N</a:t>
            </a:r>
            <a:r>
              <a:rPr lang="cs-CZ" sz="1800" b="1" u="sng" dirty="0"/>
              <a:t> </a:t>
            </a:r>
          </a:p>
          <a:p>
            <a:pPr marL="420624" indent="-384048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endParaRPr lang="cs-CZ" sz="1800" dirty="0"/>
          </a:p>
          <a:p>
            <a:pPr marL="420624" indent="-384048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cs-CZ" sz="1800" dirty="0"/>
              <a:t>vynásobením</a:t>
            </a:r>
          </a:p>
          <a:p>
            <a:pPr marL="420624" indent="-384048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endParaRPr lang="cs-CZ" sz="2400" b="1" dirty="0"/>
          </a:p>
          <a:p>
            <a:pPr marL="420624" indent="-384048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/>
              <a:t>(5 a 8) – 5*8, </a:t>
            </a:r>
            <a:r>
              <a:rPr lang="cs-CZ" i="1" dirty="0"/>
              <a:t>n</a:t>
            </a:r>
            <a:r>
              <a:rPr lang="cs-CZ" dirty="0"/>
              <a:t>=40</a:t>
            </a:r>
          </a:p>
          <a:p>
            <a:pPr marL="420624" indent="-384048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/>
              <a:t>(2 a 5) – 2*5, </a:t>
            </a:r>
            <a:r>
              <a:rPr lang="cs-CZ" i="1" dirty="0"/>
              <a:t>n</a:t>
            </a:r>
            <a:r>
              <a:rPr lang="cs-CZ" dirty="0"/>
              <a:t>=10</a:t>
            </a:r>
          </a:p>
          <a:p>
            <a:pPr marL="420624" indent="-384048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/>
              <a:t>(2 a 9) – 2*9, </a:t>
            </a:r>
            <a:r>
              <a:rPr lang="cs-CZ" i="1" dirty="0"/>
              <a:t>n</a:t>
            </a:r>
            <a:r>
              <a:rPr lang="cs-CZ" dirty="0"/>
              <a:t>=18</a:t>
            </a:r>
          </a:p>
          <a:p>
            <a:pPr marL="420624" indent="-384048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/>
              <a:t>(4 a 7) – 4*7, </a:t>
            </a:r>
            <a:r>
              <a:rPr lang="cs-CZ" i="1" dirty="0"/>
              <a:t>n</a:t>
            </a:r>
            <a:r>
              <a:rPr lang="cs-CZ" dirty="0"/>
              <a:t>=28</a:t>
            </a:r>
          </a:p>
          <a:p>
            <a:pPr marL="420624" indent="-384048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/>
              <a:t>(3 a 10)-3*10, </a:t>
            </a:r>
            <a:r>
              <a:rPr lang="cs-CZ" i="1" dirty="0"/>
              <a:t>n</a:t>
            </a:r>
            <a:r>
              <a:rPr lang="cs-CZ" dirty="0"/>
              <a:t>=30</a:t>
            </a:r>
          </a:p>
          <a:p>
            <a:pPr marL="420624" indent="-384048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endParaRPr lang="cs-CZ" dirty="0"/>
          </a:p>
          <a:p>
            <a:pPr marL="420624" indent="-384048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endParaRPr lang="cs-CZ" dirty="0"/>
          </a:p>
        </p:txBody>
      </p:sp>
      <p:sp>
        <p:nvSpPr>
          <p:cNvPr id="7173" name="Rectangle 5"/>
          <p:cNvSpPr>
            <a:spLocks noGrp="1" noChangeArrowheads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420624" indent="-384048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cs-CZ" sz="1800" b="1" u="sng" dirty="0"/>
              <a:t>u čísel soudělných  </a:t>
            </a:r>
            <a:r>
              <a:rPr lang="cs-CZ" sz="2400" b="1" u="sng" dirty="0"/>
              <a:t>S</a:t>
            </a:r>
          </a:p>
          <a:p>
            <a:pPr marL="420624" indent="-384048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endParaRPr lang="cs-CZ" sz="2400" b="1" dirty="0"/>
          </a:p>
          <a:p>
            <a:pPr marL="420624" indent="-384048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cs-CZ" sz="1800" dirty="0"/>
              <a:t>1. najdeme největšího společného dělitele</a:t>
            </a:r>
          </a:p>
          <a:p>
            <a:pPr marL="420624" indent="-384048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cs-CZ" sz="1800" dirty="0"/>
              <a:t>2.-jedno číslo vydělíme společným dělitelem</a:t>
            </a:r>
          </a:p>
          <a:p>
            <a:pPr marL="420624" indent="-384048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cs-CZ" sz="1800" dirty="0"/>
              <a:t>3.-podíl vynásobíme druhým číslem (na pořadí činitelů nezáleží)</a:t>
            </a:r>
          </a:p>
          <a:p>
            <a:pPr marL="420624" indent="-384048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cs-CZ" sz="2400" dirty="0" smtClean="0"/>
              <a:t>     (</a:t>
            </a:r>
            <a:r>
              <a:rPr lang="cs-CZ" sz="2400" dirty="0"/>
              <a:t>12 a 18) D6</a:t>
            </a:r>
          </a:p>
          <a:p>
            <a:pPr marL="420624" indent="-384048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cs-CZ" sz="2400" dirty="0"/>
              <a:t>     (12:6)*18=2*18=36 </a:t>
            </a:r>
            <a:r>
              <a:rPr lang="cs-CZ" sz="2400" i="1" dirty="0"/>
              <a:t> n</a:t>
            </a:r>
            <a:r>
              <a:rPr lang="cs-CZ" sz="2400" dirty="0"/>
              <a:t>=36</a:t>
            </a:r>
          </a:p>
          <a:p>
            <a:pPr marL="420624" indent="-384048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cs-CZ" sz="2400" dirty="0"/>
              <a:t>     (18:6)*12=3*12=36  </a:t>
            </a:r>
            <a:r>
              <a:rPr lang="cs-CZ" sz="2400" i="1" dirty="0"/>
              <a:t>n</a:t>
            </a:r>
            <a:r>
              <a:rPr lang="cs-CZ" sz="2400" dirty="0"/>
              <a:t>=36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000"/>
              <a:t>Příklady a řešení</a:t>
            </a:r>
            <a:br>
              <a:rPr lang="cs-CZ" sz="4000"/>
            </a:br>
            <a:r>
              <a:rPr lang="cs-CZ" sz="4000"/>
              <a:t/>
            </a:r>
            <a:br>
              <a:rPr lang="cs-CZ" sz="4000"/>
            </a:br>
            <a:r>
              <a:rPr lang="cs-CZ" sz="2800"/>
              <a:t>Urči nejmenší společný násobek čísel</a:t>
            </a:r>
            <a:r>
              <a:rPr lang="cs-CZ" sz="4000"/>
              <a:t>:</a:t>
            </a:r>
          </a:p>
        </p:txBody>
      </p:sp>
      <p:sp>
        <p:nvSpPr>
          <p:cNvPr id="11267" name="Rectangle 4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eaLnBrk="1" hangingPunct="1"/>
            <a:endParaRPr lang="cs-CZ" smtClean="0"/>
          </a:p>
          <a:p>
            <a:pPr eaLnBrk="1" hangingPunct="1"/>
            <a:r>
              <a:rPr lang="cs-CZ" smtClean="0"/>
              <a:t>(9a12), D3</a:t>
            </a:r>
          </a:p>
          <a:p>
            <a:pPr eaLnBrk="1" hangingPunct="1"/>
            <a:r>
              <a:rPr lang="cs-CZ" smtClean="0"/>
              <a:t>(8a7)</a:t>
            </a:r>
          </a:p>
          <a:p>
            <a:pPr eaLnBrk="1" hangingPunct="1"/>
            <a:r>
              <a:rPr lang="cs-CZ" smtClean="0"/>
              <a:t>(15a20), D5</a:t>
            </a:r>
          </a:p>
          <a:p>
            <a:pPr eaLnBrk="1" hangingPunct="1"/>
            <a:r>
              <a:rPr lang="cs-CZ" smtClean="0"/>
              <a:t>(6a18), D6</a:t>
            </a:r>
          </a:p>
          <a:p>
            <a:pPr eaLnBrk="1" hangingPunct="1"/>
            <a:r>
              <a:rPr lang="cs-CZ" smtClean="0"/>
              <a:t>(12a15), D3</a:t>
            </a:r>
          </a:p>
          <a:p>
            <a:pPr eaLnBrk="1" hangingPunct="1"/>
            <a:r>
              <a:rPr lang="cs-CZ" smtClean="0"/>
              <a:t>(4a9)</a:t>
            </a:r>
          </a:p>
          <a:p>
            <a:pPr eaLnBrk="1" hangingPunct="1"/>
            <a:r>
              <a:rPr lang="cs-CZ" smtClean="0"/>
              <a:t>(18a27), D9</a:t>
            </a:r>
          </a:p>
          <a:p>
            <a:pPr eaLnBrk="1" hangingPunct="1"/>
            <a:endParaRPr lang="cs-CZ" smtClean="0"/>
          </a:p>
        </p:txBody>
      </p:sp>
      <p:sp>
        <p:nvSpPr>
          <p:cNvPr id="11268" name="Rectangle 5"/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pPr eaLnBrk="1" hangingPunct="1"/>
            <a:endParaRPr lang="cs-CZ" smtClean="0"/>
          </a:p>
          <a:p>
            <a:pPr eaLnBrk="1" hangingPunct="1"/>
            <a:r>
              <a:rPr lang="cs-CZ" smtClean="0"/>
              <a:t>(12:3)*9</a:t>
            </a:r>
          </a:p>
          <a:p>
            <a:pPr eaLnBrk="1" hangingPunct="1"/>
            <a:r>
              <a:rPr lang="cs-CZ" smtClean="0"/>
              <a:t>(8*7)</a:t>
            </a:r>
          </a:p>
          <a:p>
            <a:pPr eaLnBrk="1" hangingPunct="1"/>
            <a:r>
              <a:rPr lang="cs-CZ" smtClean="0"/>
              <a:t>(15:5)*20</a:t>
            </a:r>
          </a:p>
          <a:p>
            <a:pPr eaLnBrk="1" hangingPunct="1"/>
            <a:r>
              <a:rPr lang="cs-CZ" smtClean="0"/>
              <a:t>(6:6)*18</a:t>
            </a:r>
          </a:p>
          <a:p>
            <a:pPr eaLnBrk="1" hangingPunct="1"/>
            <a:r>
              <a:rPr lang="cs-CZ" smtClean="0"/>
              <a:t>(12:3)*15</a:t>
            </a:r>
          </a:p>
          <a:p>
            <a:pPr eaLnBrk="1" hangingPunct="1"/>
            <a:r>
              <a:rPr lang="cs-CZ" smtClean="0"/>
              <a:t>(4*9)</a:t>
            </a:r>
          </a:p>
          <a:p>
            <a:pPr eaLnBrk="1" hangingPunct="1"/>
            <a:r>
              <a:rPr lang="cs-CZ" smtClean="0"/>
              <a:t>(27:9)*18</a:t>
            </a:r>
          </a:p>
          <a:p>
            <a:pPr eaLnBrk="1" hangingPunct="1"/>
            <a:endParaRPr lang="cs-CZ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Výsledky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36</a:t>
            </a:r>
          </a:p>
          <a:p>
            <a:pPr eaLnBrk="1" hangingPunct="1"/>
            <a:r>
              <a:rPr lang="cs-CZ" smtClean="0"/>
              <a:t>56</a:t>
            </a:r>
          </a:p>
          <a:p>
            <a:pPr eaLnBrk="1" hangingPunct="1"/>
            <a:r>
              <a:rPr lang="cs-CZ" smtClean="0"/>
              <a:t>60</a:t>
            </a:r>
          </a:p>
          <a:p>
            <a:pPr eaLnBrk="1" hangingPunct="1"/>
            <a:r>
              <a:rPr lang="cs-CZ" smtClean="0"/>
              <a:t>18  (18 je přímo třetí násobek 6)</a:t>
            </a:r>
          </a:p>
          <a:p>
            <a:pPr eaLnBrk="1" hangingPunct="1"/>
            <a:r>
              <a:rPr lang="cs-CZ" smtClean="0"/>
              <a:t>60</a:t>
            </a:r>
          </a:p>
          <a:p>
            <a:pPr eaLnBrk="1" hangingPunct="1"/>
            <a:r>
              <a:rPr lang="cs-CZ" smtClean="0"/>
              <a:t>36</a:t>
            </a:r>
          </a:p>
          <a:p>
            <a:pPr eaLnBrk="1" hangingPunct="1"/>
            <a:r>
              <a:rPr lang="cs-CZ" smtClean="0"/>
              <a:t>54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000"/>
              <a:t>Test</a:t>
            </a:r>
            <a:br>
              <a:rPr lang="cs-CZ" sz="4000"/>
            </a:br>
            <a:endParaRPr lang="cs-CZ" sz="4000"/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cs-CZ" sz="2400" smtClean="0"/>
              <a:t>urči, které dvojice a trojice čísel mají správně určený </a:t>
            </a:r>
          </a:p>
          <a:p>
            <a:pPr eaLnBrk="1" hangingPunct="1">
              <a:buFontTx/>
              <a:buNone/>
            </a:pPr>
            <a:r>
              <a:rPr lang="cs-CZ" sz="2400" smtClean="0"/>
              <a:t>                    nejmenší společný násobek:</a:t>
            </a:r>
          </a:p>
          <a:p>
            <a:pPr eaLnBrk="1" hangingPunct="1"/>
            <a:r>
              <a:rPr lang="cs-CZ" smtClean="0">
                <a:hlinkClick r:id="rId2" action="ppaction://hlinksldjump"/>
              </a:rPr>
              <a:t>A - (6, 4, 8)         </a:t>
            </a:r>
            <a:r>
              <a:rPr lang="cs-CZ" i="1" smtClean="0">
                <a:hlinkClick r:id="rId2" action="ppaction://hlinksldjump"/>
              </a:rPr>
              <a:t>n</a:t>
            </a:r>
            <a:r>
              <a:rPr lang="cs-CZ" smtClean="0">
                <a:hlinkClick r:id="rId2" action="ppaction://hlinksldjump"/>
              </a:rPr>
              <a:t>=16</a:t>
            </a:r>
            <a:endParaRPr lang="cs-CZ" smtClean="0"/>
          </a:p>
          <a:p>
            <a:pPr eaLnBrk="1" hangingPunct="1"/>
            <a:r>
              <a:rPr lang="cs-CZ" smtClean="0">
                <a:hlinkClick r:id="rId3" action="ppaction://hlinksldjump"/>
              </a:rPr>
              <a:t>B - (5, 9)             </a:t>
            </a:r>
            <a:r>
              <a:rPr lang="cs-CZ" i="1" smtClean="0">
                <a:hlinkClick r:id="rId3" action="ppaction://hlinksldjump"/>
              </a:rPr>
              <a:t>n</a:t>
            </a:r>
            <a:r>
              <a:rPr lang="cs-CZ" smtClean="0">
                <a:hlinkClick r:id="rId3" action="ppaction://hlinksldjump"/>
              </a:rPr>
              <a:t>=45</a:t>
            </a:r>
            <a:endParaRPr lang="cs-CZ" smtClean="0"/>
          </a:p>
          <a:p>
            <a:pPr eaLnBrk="1" hangingPunct="1"/>
            <a:r>
              <a:rPr lang="cs-CZ" smtClean="0">
                <a:hlinkClick r:id="rId3" action="ppaction://hlinksldjump"/>
              </a:rPr>
              <a:t>C - (6, 9)             </a:t>
            </a:r>
            <a:r>
              <a:rPr lang="cs-CZ" i="1" smtClean="0">
                <a:hlinkClick r:id="rId3" action="ppaction://hlinksldjump"/>
              </a:rPr>
              <a:t>n</a:t>
            </a:r>
            <a:r>
              <a:rPr lang="cs-CZ" smtClean="0">
                <a:hlinkClick r:id="rId3" action="ppaction://hlinksldjump"/>
              </a:rPr>
              <a:t>=18</a:t>
            </a:r>
            <a:endParaRPr lang="cs-CZ" smtClean="0"/>
          </a:p>
          <a:p>
            <a:pPr eaLnBrk="1" hangingPunct="1"/>
            <a:r>
              <a:rPr lang="cs-CZ" smtClean="0">
                <a:hlinkClick r:id="rId2" action="ppaction://hlinksldjump"/>
              </a:rPr>
              <a:t>D - (2, 4, 6)         </a:t>
            </a:r>
            <a:r>
              <a:rPr lang="cs-CZ" i="1" smtClean="0">
                <a:hlinkClick r:id="rId2" action="ppaction://hlinksldjump"/>
              </a:rPr>
              <a:t>n</a:t>
            </a:r>
            <a:r>
              <a:rPr lang="cs-CZ" smtClean="0">
                <a:hlinkClick r:id="rId2" action="ppaction://hlinksldjump"/>
              </a:rPr>
              <a:t>=24</a:t>
            </a:r>
            <a:endParaRPr lang="cs-CZ" smtClean="0"/>
          </a:p>
          <a:p>
            <a:pPr eaLnBrk="1" hangingPunct="1"/>
            <a:r>
              <a:rPr lang="cs-CZ" smtClean="0">
                <a:hlinkClick r:id="rId3" action="ppaction://hlinksldjump"/>
              </a:rPr>
              <a:t>E - (3, 6, 9, 18)   </a:t>
            </a:r>
            <a:r>
              <a:rPr lang="cs-CZ" i="1" smtClean="0">
                <a:hlinkClick r:id="rId3" action="ppaction://hlinksldjump"/>
              </a:rPr>
              <a:t>n</a:t>
            </a:r>
            <a:r>
              <a:rPr lang="cs-CZ" smtClean="0">
                <a:hlinkClick r:id="rId3" action="ppaction://hlinksldjump"/>
              </a:rPr>
              <a:t>=18</a:t>
            </a:r>
            <a:endParaRPr lang="cs-CZ" smtClean="0"/>
          </a:p>
          <a:p>
            <a:pPr eaLnBrk="1" hangingPunct="1"/>
            <a:r>
              <a:rPr lang="cs-CZ" smtClean="0">
                <a:hlinkClick r:id="rId2" action="ppaction://hlinksldjump"/>
              </a:rPr>
              <a:t>F – (6, 10, 12)    </a:t>
            </a:r>
            <a:r>
              <a:rPr lang="cs-CZ" i="1" smtClean="0">
                <a:hlinkClick r:id="rId2" action="ppaction://hlinksldjump"/>
              </a:rPr>
              <a:t>n</a:t>
            </a:r>
            <a:r>
              <a:rPr lang="cs-CZ" smtClean="0">
                <a:hlinkClick r:id="rId2" action="ppaction://hlinksldjump"/>
              </a:rPr>
              <a:t>=120</a:t>
            </a:r>
            <a:endParaRPr lang="cs-CZ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C:\Program Files\Microsoft Office\MEDIA\CAGCAT10\j028603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575" y="2133600"/>
            <a:ext cx="2627313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ovéPole 6"/>
          <p:cNvSpPr txBox="1">
            <a:spLocks noChangeArrowheads="1"/>
          </p:cNvSpPr>
          <p:nvPr/>
        </p:nvSpPr>
        <p:spPr bwMode="auto">
          <a:xfrm>
            <a:off x="5867400" y="5373688"/>
            <a:ext cx="252095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>
                <a:hlinkClick r:id="rId3" action="ppaction://hlinksldjump"/>
              </a:rPr>
              <a:t>ZPĚT</a:t>
            </a:r>
            <a:endParaRPr lang="cs-CZ" sz="44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Program Files\Microsoft Office\MEDIA\CAGCAT10\j0251301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113" y="1916113"/>
            <a:ext cx="3448050" cy="290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000"/>
              <a:t>Výsledek testu</a:t>
            </a:r>
            <a:br>
              <a:rPr lang="cs-CZ" sz="4000"/>
            </a:br>
            <a:r>
              <a:rPr lang="cs-CZ" sz="4000"/>
              <a:t>B, C, E</a:t>
            </a:r>
            <a:br>
              <a:rPr lang="cs-CZ" sz="4000"/>
            </a:br>
            <a:r>
              <a:rPr lang="cs-CZ" sz="2400"/>
              <a:t>vysvětlení: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2800" smtClean="0"/>
              <a:t>A – ne, 16 není násobek 6</a:t>
            </a:r>
          </a:p>
          <a:p>
            <a:pPr eaLnBrk="1" hangingPunct="1">
              <a:lnSpc>
                <a:spcPct val="80000"/>
              </a:lnSpc>
            </a:pPr>
            <a:r>
              <a:rPr lang="cs-CZ" sz="2800" smtClean="0"/>
              <a:t>B – ano  (5*9)</a:t>
            </a:r>
          </a:p>
          <a:p>
            <a:pPr eaLnBrk="1" hangingPunct="1">
              <a:lnSpc>
                <a:spcPct val="80000"/>
              </a:lnSpc>
            </a:pPr>
            <a:r>
              <a:rPr lang="cs-CZ" sz="2800" smtClean="0"/>
              <a:t>C – ano, D3  (6:3)*9</a:t>
            </a:r>
          </a:p>
          <a:p>
            <a:pPr eaLnBrk="1" hangingPunct="1">
              <a:lnSpc>
                <a:spcPct val="80000"/>
              </a:lnSpc>
            </a:pPr>
            <a:r>
              <a:rPr lang="cs-CZ" sz="2800" smtClean="0"/>
              <a:t>D – ne, </a:t>
            </a:r>
            <a:r>
              <a:rPr lang="cs-CZ" sz="2800" i="1" smtClean="0"/>
              <a:t>n</a:t>
            </a:r>
            <a:r>
              <a:rPr lang="cs-CZ" sz="2800" smtClean="0"/>
              <a:t>=12 (4 je násobek 2, takže 2 se výpočtu nezúčastní)  (4,6)-D2,(4:2)*6=12</a:t>
            </a:r>
          </a:p>
          <a:p>
            <a:pPr eaLnBrk="1" hangingPunct="1">
              <a:lnSpc>
                <a:spcPct val="80000"/>
              </a:lnSpc>
            </a:pPr>
            <a:r>
              <a:rPr lang="cs-CZ" sz="2800" smtClean="0"/>
              <a:t>E - ano – 9 je násobek 3, 18 je násobek 9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800" smtClean="0"/>
              <a:t>       (6, 18) – D6, (6:6)*18=18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800" smtClean="0"/>
              <a:t>   F – ne, </a:t>
            </a:r>
            <a:r>
              <a:rPr lang="cs-CZ" sz="2800" i="1" smtClean="0"/>
              <a:t>n</a:t>
            </a:r>
            <a:r>
              <a:rPr lang="cs-CZ" sz="2800" smtClean="0"/>
              <a:t>=60  (12 je násobek 6)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800" smtClean="0"/>
              <a:t>       (10,12) – D2, (10:2)*12=60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800" smtClean="0"/>
              <a:t>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sz="280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sz="280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galerie </a:t>
            </a:r>
            <a:r>
              <a:rPr lang="cs-CZ" smtClean="0"/>
              <a:t>Microsoft Office</a:t>
            </a:r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73</TotalTime>
  <Words>432</Words>
  <Application>Microsoft Office PowerPoint</Application>
  <PresentationFormat>Předvádění na obrazovce (4:3)</PresentationFormat>
  <Paragraphs>80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6" baseType="lpstr">
      <vt:lpstr>Arial</vt:lpstr>
      <vt:lpstr>Franklin Gothic Book</vt:lpstr>
      <vt:lpstr>Wingdings 2</vt:lpstr>
      <vt:lpstr>Calibri</vt:lpstr>
      <vt:lpstr>Technický</vt:lpstr>
      <vt:lpstr>Snímek 1</vt:lpstr>
      <vt:lpstr>Anotace Společný násobek  - M6</vt:lpstr>
      <vt:lpstr>Společný násobek  n</vt:lpstr>
      <vt:lpstr>Jak určit nejmenší společný násobek</vt:lpstr>
      <vt:lpstr>Příklady a řešení  Urči nejmenší společný násobek čísel:</vt:lpstr>
      <vt:lpstr>Výsledky</vt:lpstr>
      <vt:lpstr>Test </vt:lpstr>
      <vt:lpstr>Snímek 8</vt:lpstr>
      <vt:lpstr>Snímek 9</vt:lpstr>
      <vt:lpstr>Výsledek testu B, C, E vysvětlení:</vt:lpstr>
      <vt:lpstr>Použité zdroje:</vt:lpstr>
    </vt:vector>
  </TitlesOfParts>
  <Company>Základní škola Březno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pilna</dc:creator>
  <cp:lastModifiedBy>expert</cp:lastModifiedBy>
  <cp:revision>8</cp:revision>
  <dcterms:created xsi:type="dcterms:W3CDTF">2012-04-19T19:48:25Z</dcterms:created>
  <dcterms:modified xsi:type="dcterms:W3CDTF">2012-09-23T09:16:13Z</dcterms:modified>
</cp:coreProperties>
</file>