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3" r:id="rId8"/>
    <p:sldId id="264" r:id="rId9"/>
    <p:sldId id="261" r:id="rId10"/>
    <p:sldId id="26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Jaroslava Pilná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VY_32_INOVACE_28_HLEDANI CISEL</a:t>
          </a:r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Hledání čísel</a:t>
          </a:r>
        </a:p>
        <a:p>
          <a:endParaRPr lang="cs-CZ" dirty="0" smtClean="0"/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Hledání čísel</a:t>
          </a:r>
        </a:p>
        <a:p>
          <a:endParaRPr lang="cs-CZ" dirty="0" smtClean="0"/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880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 custLinFactNeighborX="112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E5FB52-6417-4720-85A2-A24F5E0D16DC}" type="presOf" srcId="{D3EB95BA-B715-4FC6-AF94-BEC7ED97A356}" destId="{B3BB53C1-EEA1-4606-89FE-999C077A8F8E}" srcOrd="1" destOrd="0" presId="urn:microsoft.com/office/officeart/2005/8/layout/target3"/>
    <dgm:cxn modelId="{B0052372-C93C-4802-AD3F-E486D6AC2B99}" type="presOf" srcId="{F6740C84-FFC4-4C19-9149-5F5774B54BA0}" destId="{03FB03DB-DA77-4481-999E-0E03B05B4F8F}" srcOrd="0" destOrd="0" presId="urn:microsoft.com/office/officeart/2005/8/layout/target3"/>
    <dgm:cxn modelId="{CE8CCD86-ECBF-484C-B632-AC005FA6D93F}" type="presOf" srcId="{A40345AC-7407-4C21-8FE2-9AD60A96D678}" destId="{0B76B16A-56D6-4661-8F68-011A1DEE0FDA}" srcOrd="1" destOrd="0" presId="urn:microsoft.com/office/officeart/2005/8/layout/target3"/>
    <dgm:cxn modelId="{1306BFCA-183A-4FB8-A627-380767AB5FD7}" type="presOf" srcId="{D3EB95BA-B715-4FC6-AF94-BEC7ED97A356}" destId="{9D34CC72-C1C0-4526-91D2-325327C2CFBD}" srcOrd="0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E691509E-33E4-4304-9417-13E8E39A3264}" type="presOf" srcId="{4CA27FBE-7CE2-40CD-9BB1-B5C9DCC52179}" destId="{B2D71379-9F57-4D44-BE87-4F351A17252F}" srcOrd="0" destOrd="0" presId="urn:microsoft.com/office/officeart/2005/8/layout/target3"/>
    <dgm:cxn modelId="{8853D4EF-15D3-4BFA-9F0A-C9D19731C117}" type="presOf" srcId="{4CA27FBE-7CE2-40CD-9BB1-B5C9DCC52179}" destId="{340D035F-E78F-43E2-84BB-D9AB11E21D4E}" srcOrd="1" destOrd="0" presId="urn:microsoft.com/office/officeart/2005/8/layout/target3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C24FE071-A2F8-42FC-ACB8-9594FC1F1FD7}" type="presOf" srcId="{DD48610B-FBB8-49B6-8F7D-E36F279ABC71}" destId="{73693454-8058-4E8E-952A-B88822F2A142}" srcOrd="0" destOrd="0" presId="urn:microsoft.com/office/officeart/2005/8/layout/target3"/>
    <dgm:cxn modelId="{8481D7A3-03F9-4118-B330-A969484CB23A}" type="presOf" srcId="{A40345AC-7407-4C21-8FE2-9AD60A96D678}" destId="{96EED6E8-1276-4307-B5FC-F59FBE36C9CD}" srcOrd="0" destOrd="0" presId="urn:microsoft.com/office/officeart/2005/8/layout/target3"/>
    <dgm:cxn modelId="{4514D7BE-3E8E-4236-8763-19F8C280F843}" type="presOf" srcId="{636D6FD4-7B81-456C-BB0A-6B22D7D839F7}" destId="{B95C7013-0FC0-4A4D-AACE-66F282C8C602}" srcOrd="1" destOrd="0" presId="urn:microsoft.com/office/officeart/2005/8/layout/target3"/>
    <dgm:cxn modelId="{B04A4E42-ACCE-490A-9B2D-237C8B86706D}" type="presOf" srcId="{F6740C84-FFC4-4C19-9149-5F5774B54BA0}" destId="{1B7D852F-774D-4F69-BFCD-232D96B8007E}" srcOrd="1" destOrd="0" presId="urn:microsoft.com/office/officeart/2005/8/layout/target3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9994D4A2-C974-451F-8478-7E7BFFBF249A}" type="presOf" srcId="{EF45A855-7ABA-44C3-970E-46FD5C4C1EC6}" destId="{C0D2742E-AB8A-4BB6-952B-09786D4BDDDC}" srcOrd="1" destOrd="0" presId="urn:microsoft.com/office/officeart/2005/8/layout/target3"/>
    <dgm:cxn modelId="{75C6C847-5345-418C-B5AB-4B571814A921}" type="presOf" srcId="{EF45A855-7ABA-44C3-970E-46FD5C4C1EC6}" destId="{CB3DE5E4-7609-400C-BBC8-9952C8CC1E3E}" srcOrd="0" destOrd="0" presId="urn:microsoft.com/office/officeart/2005/8/layout/target3"/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BDA0221F-846D-432B-B1AA-9330A4DB33D7}" type="presOf" srcId="{636D6FD4-7B81-456C-BB0A-6B22D7D839F7}" destId="{86684E08-8F22-47B2-93A7-57E4ACCEB38A}" srcOrd="0" destOrd="0" presId="urn:microsoft.com/office/officeart/2005/8/layout/target3"/>
    <dgm:cxn modelId="{C73140EE-082A-4119-B02E-A50DE4AB6233}" type="presParOf" srcId="{73693454-8058-4E8E-952A-B88822F2A142}" destId="{34CAB995-59D2-43AF-8A7D-B2F2C0560BCC}" srcOrd="0" destOrd="0" presId="urn:microsoft.com/office/officeart/2005/8/layout/target3"/>
    <dgm:cxn modelId="{8C969329-F362-4616-A5D4-A7F8D9D89FF8}" type="presParOf" srcId="{73693454-8058-4E8E-952A-B88822F2A142}" destId="{B4F1CAD5-CB39-42CC-8C06-20916F758FBD}" srcOrd="1" destOrd="0" presId="urn:microsoft.com/office/officeart/2005/8/layout/target3"/>
    <dgm:cxn modelId="{D119E4A8-3E06-4AC4-BB6D-6163A272A2ED}" type="presParOf" srcId="{73693454-8058-4E8E-952A-B88822F2A142}" destId="{CB3DE5E4-7609-400C-BBC8-9952C8CC1E3E}" srcOrd="2" destOrd="0" presId="urn:microsoft.com/office/officeart/2005/8/layout/target3"/>
    <dgm:cxn modelId="{F4E26523-E7E1-40E4-8B78-5B9EEBAA81F2}" type="presParOf" srcId="{73693454-8058-4E8E-952A-B88822F2A142}" destId="{81A4BF60-A0BA-4C96-894C-FACEE081CF03}" srcOrd="3" destOrd="0" presId="urn:microsoft.com/office/officeart/2005/8/layout/target3"/>
    <dgm:cxn modelId="{87ADA4CB-3C08-496A-A353-EF326C3D14E3}" type="presParOf" srcId="{73693454-8058-4E8E-952A-B88822F2A142}" destId="{79C88A93-B465-462D-A26B-AE3BCF72BDE1}" srcOrd="4" destOrd="0" presId="urn:microsoft.com/office/officeart/2005/8/layout/target3"/>
    <dgm:cxn modelId="{16DD487F-9773-4C70-8EF8-E6D35E6385A7}" type="presParOf" srcId="{73693454-8058-4E8E-952A-B88822F2A142}" destId="{9D34CC72-C1C0-4526-91D2-325327C2CFBD}" srcOrd="5" destOrd="0" presId="urn:microsoft.com/office/officeart/2005/8/layout/target3"/>
    <dgm:cxn modelId="{E729C7F9-D937-4FF9-8419-224D1C0C88A8}" type="presParOf" srcId="{73693454-8058-4E8E-952A-B88822F2A142}" destId="{8CA429DB-99A4-4AB8-A765-C8DA02ABAAD9}" srcOrd="6" destOrd="0" presId="urn:microsoft.com/office/officeart/2005/8/layout/target3"/>
    <dgm:cxn modelId="{804F066F-9D34-4F0E-B441-8FEDCA7AD272}" type="presParOf" srcId="{73693454-8058-4E8E-952A-B88822F2A142}" destId="{CA280024-621D-4529-AB43-EE734988E1A3}" srcOrd="7" destOrd="0" presId="urn:microsoft.com/office/officeart/2005/8/layout/target3"/>
    <dgm:cxn modelId="{97F7576D-150D-48EB-A54D-8B499CAFF8AF}" type="presParOf" srcId="{73693454-8058-4E8E-952A-B88822F2A142}" destId="{B2D71379-9F57-4D44-BE87-4F351A17252F}" srcOrd="8" destOrd="0" presId="urn:microsoft.com/office/officeart/2005/8/layout/target3"/>
    <dgm:cxn modelId="{F250C743-2E64-4BB0-A896-615B64B0F938}" type="presParOf" srcId="{73693454-8058-4E8E-952A-B88822F2A142}" destId="{A4A1090E-B019-471D-9E5A-158EC02D7A1E}" srcOrd="9" destOrd="0" presId="urn:microsoft.com/office/officeart/2005/8/layout/target3"/>
    <dgm:cxn modelId="{C3F7631E-3096-4623-980A-9685564FC2A5}" type="presParOf" srcId="{73693454-8058-4E8E-952A-B88822F2A142}" destId="{84CC51AF-A275-4291-A63C-FCF07732325B}" srcOrd="10" destOrd="0" presId="urn:microsoft.com/office/officeart/2005/8/layout/target3"/>
    <dgm:cxn modelId="{4C1866A0-7855-4438-83DC-893A97D07000}" type="presParOf" srcId="{73693454-8058-4E8E-952A-B88822F2A142}" destId="{03FB03DB-DA77-4481-999E-0E03B05B4F8F}" srcOrd="11" destOrd="0" presId="urn:microsoft.com/office/officeart/2005/8/layout/target3"/>
    <dgm:cxn modelId="{70EB3FAB-8A8A-45EB-9701-204E2293DC51}" type="presParOf" srcId="{73693454-8058-4E8E-952A-B88822F2A142}" destId="{BD05F658-82DE-406A-893C-D409DC215805}" srcOrd="12" destOrd="0" presId="urn:microsoft.com/office/officeart/2005/8/layout/target3"/>
    <dgm:cxn modelId="{0E2E5316-7AAA-4292-A921-67B788F54E82}" type="presParOf" srcId="{73693454-8058-4E8E-952A-B88822F2A142}" destId="{95FD97C5-7823-4D5F-AC54-D2EF4A7865FC}" srcOrd="13" destOrd="0" presId="urn:microsoft.com/office/officeart/2005/8/layout/target3"/>
    <dgm:cxn modelId="{2560DA2C-01DD-47A8-BF6C-FD08143ECF5D}" type="presParOf" srcId="{73693454-8058-4E8E-952A-B88822F2A142}" destId="{96EED6E8-1276-4307-B5FC-F59FBE36C9CD}" srcOrd="14" destOrd="0" presId="urn:microsoft.com/office/officeart/2005/8/layout/target3"/>
    <dgm:cxn modelId="{0F1FDEB8-682D-4E8D-879E-E001E7092498}" type="presParOf" srcId="{73693454-8058-4E8E-952A-B88822F2A142}" destId="{5C42406F-2045-4CEA-9677-E2C92F5D3D28}" srcOrd="15" destOrd="0" presId="urn:microsoft.com/office/officeart/2005/8/layout/target3"/>
    <dgm:cxn modelId="{1E786429-FAB8-48BB-9A01-709709FDBD98}" type="presParOf" srcId="{73693454-8058-4E8E-952A-B88822F2A142}" destId="{7CE1D833-06E6-464E-99A6-29965ADDA3AA}" srcOrd="16" destOrd="0" presId="urn:microsoft.com/office/officeart/2005/8/layout/target3"/>
    <dgm:cxn modelId="{F83D73D8-5A6F-4427-A611-D0873E97F4A1}" type="presParOf" srcId="{73693454-8058-4E8E-952A-B88822F2A142}" destId="{86684E08-8F22-47B2-93A7-57E4ACCEB38A}" srcOrd="17" destOrd="0" presId="urn:microsoft.com/office/officeart/2005/8/layout/target3"/>
    <dgm:cxn modelId="{086A7508-1DAF-4E34-9066-013B218DA24B}" type="presParOf" srcId="{73693454-8058-4E8E-952A-B88822F2A142}" destId="{C0D2742E-AB8A-4BB6-952B-09786D4BDDDC}" srcOrd="18" destOrd="0" presId="urn:microsoft.com/office/officeart/2005/8/layout/target3"/>
    <dgm:cxn modelId="{27D3B396-566C-4F3D-AEF9-5010D80B4243}" type="presParOf" srcId="{73693454-8058-4E8E-952A-B88822F2A142}" destId="{B3BB53C1-EEA1-4606-89FE-999C077A8F8E}" srcOrd="19" destOrd="0" presId="urn:microsoft.com/office/officeart/2005/8/layout/target3"/>
    <dgm:cxn modelId="{70452110-4948-44E3-B09A-3958608CBD33}" type="presParOf" srcId="{73693454-8058-4E8E-952A-B88822F2A142}" destId="{340D035F-E78F-43E2-84BB-D9AB11E21D4E}" srcOrd="20" destOrd="0" presId="urn:microsoft.com/office/officeart/2005/8/layout/target3"/>
    <dgm:cxn modelId="{392F2452-6E95-422D-98FA-4B45D23C39E4}" type="presParOf" srcId="{73693454-8058-4E8E-952A-B88822F2A142}" destId="{1B7D852F-774D-4F69-BFCD-232D96B8007E}" srcOrd="21" destOrd="0" presId="urn:microsoft.com/office/officeart/2005/8/layout/target3"/>
    <dgm:cxn modelId="{2FC24E8F-75F4-47C4-8EAF-D50FCA45D7D7}" type="presParOf" srcId="{73693454-8058-4E8E-952A-B88822F2A142}" destId="{0B76B16A-56D6-4661-8F68-011A1DEE0FDA}" srcOrd="22" destOrd="0" presId="urn:microsoft.com/office/officeart/2005/8/layout/target3"/>
    <dgm:cxn modelId="{40EC0443-99E7-461F-8AD0-B0838D3D1316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571999" cy="457199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285999" y="0"/>
          <a:ext cx="6218238" cy="4571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ZŠ a MŠ Březno</a:t>
          </a:r>
          <a:endParaRPr lang="cs-CZ" sz="1400" kern="1200" dirty="0"/>
        </a:p>
      </dsp:txBody>
      <dsp:txXfrm flipH="1">
        <a:off x="2285999" y="0"/>
        <a:ext cx="6218238" cy="571501"/>
      </dsp:txXfrm>
    </dsp:sp>
    <dsp:sp modelId="{79C88A93-B465-462D-A26B-AE3BCF72BDE1}">
      <dsp:nvSpPr>
        <dsp:cNvPr id="0" name=""/>
        <dsp:cNvSpPr/>
      </dsp:nvSpPr>
      <dsp:spPr>
        <a:xfrm>
          <a:off x="400050" y="571501"/>
          <a:ext cx="3771898" cy="37718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285999" y="571501"/>
          <a:ext cx="6218238" cy="37718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Jaroslava Pilná</a:t>
          </a:r>
          <a:endParaRPr lang="cs-CZ" sz="1400" kern="1200" dirty="0"/>
        </a:p>
      </dsp:txBody>
      <dsp:txXfrm>
        <a:off x="2285999" y="571501"/>
        <a:ext cx="6218238" cy="571501"/>
      </dsp:txXfrm>
    </dsp:sp>
    <dsp:sp modelId="{CA280024-621D-4529-AB43-EE734988E1A3}">
      <dsp:nvSpPr>
        <dsp:cNvPr id="0" name=""/>
        <dsp:cNvSpPr/>
      </dsp:nvSpPr>
      <dsp:spPr>
        <a:xfrm>
          <a:off x="800101" y="1143002"/>
          <a:ext cx="2971797" cy="29717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285999" y="1143002"/>
          <a:ext cx="6218238" cy="29717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VY_32_INOVACE_28_HLEDANI CISEL</a:t>
          </a:r>
        </a:p>
      </dsp:txBody>
      <dsp:txXfrm>
        <a:off x="2285999" y="1143002"/>
        <a:ext cx="6218238" cy="571497"/>
      </dsp:txXfrm>
    </dsp:sp>
    <dsp:sp modelId="{84CC51AF-A275-4291-A63C-FCF07732325B}">
      <dsp:nvSpPr>
        <dsp:cNvPr id="0" name=""/>
        <dsp:cNvSpPr/>
      </dsp:nvSpPr>
      <dsp:spPr>
        <a:xfrm>
          <a:off x="1200149" y="1714500"/>
          <a:ext cx="2171699" cy="217169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285999" y="1714500"/>
          <a:ext cx="6218238" cy="2171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Hledání čísel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 smtClean="0"/>
        </a:p>
      </dsp:txBody>
      <dsp:txXfrm>
        <a:off x="2285999" y="1714500"/>
        <a:ext cx="6218238" cy="571501"/>
      </dsp:txXfrm>
    </dsp:sp>
    <dsp:sp modelId="{95FD97C5-7823-4D5F-AC54-D2EF4A7865FC}">
      <dsp:nvSpPr>
        <dsp:cNvPr id="0" name=""/>
        <dsp:cNvSpPr/>
      </dsp:nvSpPr>
      <dsp:spPr>
        <a:xfrm>
          <a:off x="1600200" y="2286001"/>
          <a:ext cx="1371598" cy="13715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285999" y="2286001"/>
          <a:ext cx="6218238" cy="13715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projektu: CZ.1.07/1.4.00/21.0360</a:t>
          </a:r>
        </a:p>
      </dsp:txBody>
      <dsp:txXfrm>
        <a:off x="2285999" y="2286001"/>
        <a:ext cx="6218238" cy="571501"/>
      </dsp:txXfrm>
    </dsp:sp>
    <dsp:sp modelId="{7CE1D833-06E6-464E-99A6-29965ADDA3AA}">
      <dsp:nvSpPr>
        <dsp:cNvPr id="0" name=""/>
        <dsp:cNvSpPr/>
      </dsp:nvSpPr>
      <dsp:spPr>
        <a:xfrm>
          <a:off x="2000251" y="2857502"/>
          <a:ext cx="571497" cy="571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285999" y="2857502"/>
          <a:ext cx="6218238" cy="571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Anotace: Materiál k interaktivní tabuli – Hledání čísel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 smtClean="0"/>
        </a:p>
      </dsp:txBody>
      <dsp:txXfrm>
        <a:off x="2285999" y="2857502"/>
        <a:ext cx="6218238" cy="5714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nice 2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ál 23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24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EA83C95-B2B9-4AFD-ABAE-9C4ABB163E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8F416-F039-4631-B87C-D21E1474A6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Obdélník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bdélník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Přímá spojnice 24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ál 25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26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C7408A6-5B33-4FA1-AAC7-FB30E69E88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9E5DB-B436-4508-8AEE-AE3D204B51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Obdélník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bdélník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bdélník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Přímá spojnice 2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Ovál 2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2939F2BC-3B1E-474D-A3E8-2CAAF3EE4F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CA5CF-6F78-4A85-A242-8FC3C3E8B9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Obdélník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2B5B800-42C2-4A74-9779-A6315D6DDF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Přímá spojnice 23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ál 24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25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0DBA546-5480-42B0-83E3-500BD321EE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5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ál 24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25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6280D-D633-43BE-919F-B7224EBCE7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694D9-5AC8-41DD-BDF1-68C4046CEF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Přímá spojnice 21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vál 2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ál 2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41D97-AF93-4A22-8DD2-69124AAB69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5DFF17F-5F8B-4477-BEA8-A0CD5A196B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549275"/>
            <a:ext cx="34559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/>
              <a:t>Hledání čísel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 – dum 28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7B9899"/>
                </a:solidFill>
              </a:rPr>
              <a:t>Úlohy s řešením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1600" dirty="0"/>
              <a:t>1 – Součet 4 po sobě jdoucích lichých čísel je 456. Která jsou to čísla?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první liché číslo   … x                                  4 x + 12 = 456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druhé               …….x + 2                                        x = 111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třetí                 …….x + 2 + 2            111 + 113 + 115 + 117 = 456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čtvrté              …….x + 2 + 2 + 2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celkem           ……..456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cs-CZ" sz="16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1600" dirty="0"/>
              <a:t>2 – Dvojnásobek neznámého čísla zmenšený o 7 se rovná 21. Které je to číslo?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neznámé číslo……x, dvojnásobek…. 2x, zmenšený o 7….2x-7=21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Je to číslo 14,   2 * 14 – 7 = 21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cs-CZ" sz="1600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1600" dirty="0"/>
              <a:t>3 – Součin tří čísel je 96. Jeden činitel je 2, druhý je třikrát větší. Kolik je třetí? 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                                         první  …   2               2*6*x=96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/>
              <a:t>                                         druhý…..3*2 = 6         x=8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/>
              <a:t>                                         </a:t>
            </a:r>
            <a:r>
              <a:rPr lang="cs-CZ" sz="1600" dirty="0"/>
              <a:t>třetí ………..x           2*6*8=96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1600" dirty="0" smtClean="0"/>
              <a:t>                                         </a:t>
            </a:r>
            <a:r>
              <a:rPr lang="cs-CZ" sz="1600" dirty="0"/>
              <a:t>celkem        96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7B9899"/>
                </a:solidFill>
              </a:rPr>
              <a:t>Úlohy k řešení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/>
            <a:r>
              <a:rPr lang="cs-CZ" sz="2000" smtClean="0"/>
              <a:t>1 – Jestliže od trojnásobku myšleného čísla odečteme 54, dostaneme 279. Které je to číslo?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000" smtClean="0"/>
              <a:t>2 – Je dáno pět po sobě následujících přirozených čísel. Jestliže prostřední odečtu od součtu čtyř ostatních, dostanu 21. Urči čísla.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000" smtClean="0"/>
              <a:t>3 – Jedno číslo je o 79 větší než druhé. Dělíme-li větší číslo menším, dostaneme podíl 5 a zbytek 11. Urči obě čísla.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000" smtClean="0"/>
              <a:t>4 – Číslo 4600 rozděl na dva sčítance tak, aby jeden byl o 700 větší, než je polovina druhého.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7B9899"/>
                </a:solidFill>
              </a:rPr>
              <a:t>Řešení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/>
              <a:t>1 -    3x – 54 = 279,   x = 111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cs-CZ" sz="2400" dirty="0"/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/>
              <a:t>2 -    x + x + 1 + x + 3 + x + 5 – (x + 2)= 21</a:t>
            </a: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/>
              <a:t>        x = 5,     …5+6+8+9-7=21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cs-CZ" sz="2400" dirty="0"/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/>
              <a:t>3 – první číslo….x</a:t>
            </a: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   </a:t>
            </a:r>
            <a:r>
              <a:rPr lang="cs-CZ" sz="2400" dirty="0"/>
              <a:t>( x + 79):x= 5 + 11/x</a:t>
            </a: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   </a:t>
            </a:r>
            <a:r>
              <a:rPr lang="cs-CZ" sz="2400" dirty="0"/>
              <a:t>x= 17, druhé číslo je 96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cs-CZ" sz="2400" dirty="0"/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sz="2400" dirty="0"/>
              <a:t>4 – první sčítanec ….  X</a:t>
            </a: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   </a:t>
            </a:r>
            <a:r>
              <a:rPr lang="cs-CZ" sz="2400" dirty="0"/>
              <a:t>x + (x/2 + 700) = 4600</a:t>
            </a: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   </a:t>
            </a:r>
            <a:r>
              <a:rPr lang="cs-CZ" sz="2400" dirty="0"/>
              <a:t>x = 2600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7B9899"/>
                </a:solidFill>
              </a:rPr>
              <a:t>Test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/>
            <a:r>
              <a:rPr lang="cs-CZ" sz="2800" smtClean="0"/>
              <a:t>Je řešením pro zjištění čísla, které je o tolik menší než devět, o kolik je jeho devítinásobek větší než devět, rovnice</a:t>
            </a:r>
          </a:p>
          <a:p>
            <a:pPr eaLnBrk="1" hangingPunct="1"/>
            <a:endParaRPr lang="cs-CZ" sz="2800" smtClean="0"/>
          </a:p>
          <a:p>
            <a:pPr eaLnBrk="1" hangingPunct="1"/>
            <a:r>
              <a:rPr lang="cs-CZ" sz="2800" smtClean="0">
                <a:hlinkClick r:id="rId2" action="ppaction://hlinksldjump"/>
              </a:rPr>
              <a:t>A  …  x – 9 = 9x – 9</a:t>
            </a:r>
            <a:endParaRPr lang="cs-CZ" sz="2800" smtClean="0"/>
          </a:p>
          <a:p>
            <a:pPr eaLnBrk="1" hangingPunct="1"/>
            <a:endParaRPr lang="cs-CZ" sz="2800" smtClean="0"/>
          </a:p>
          <a:p>
            <a:pPr eaLnBrk="1" hangingPunct="1"/>
            <a:r>
              <a:rPr lang="cs-CZ" sz="2800" smtClean="0">
                <a:hlinkClick r:id="rId2" action="ppaction://hlinksldjump"/>
              </a:rPr>
              <a:t>B   …  9 – x = 9 – 9x</a:t>
            </a:r>
            <a:endParaRPr lang="cs-CZ" sz="2800" smtClean="0"/>
          </a:p>
          <a:p>
            <a:pPr eaLnBrk="1" hangingPunct="1"/>
            <a:endParaRPr lang="cs-CZ" sz="2800" smtClean="0"/>
          </a:p>
          <a:p>
            <a:pPr eaLnBrk="1" hangingPunct="1"/>
            <a:r>
              <a:rPr lang="cs-CZ" sz="2800" smtClean="0">
                <a:hlinkClick r:id="rId3" action="ppaction://hlinksldjump"/>
              </a:rPr>
              <a:t>C   … 9 – x = 9x - 9 </a:t>
            </a: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Program Files\Microsoft Office\MEDIA\CAGCAT10\j0286034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08313" y="2325688"/>
            <a:ext cx="3090862" cy="2974975"/>
          </a:xfrm>
          <a:noFill/>
        </p:spPr>
      </p:pic>
      <p:sp>
        <p:nvSpPr>
          <p:cNvPr id="4" name="TextovéPole 3"/>
          <p:cNvSpPr txBox="1"/>
          <p:nvPr/>
        </p:nvSpPr>
        <p:spPr>
          <a:xfrm>
            <a:off x="6300788" y="5673725"/>
            <a:ext cx="22320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ZPĚT</a:t>
            </a:r>
            <a:endParaRPr lang="cs-CZ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Program Files\Microsoft Office\MEDIA\CAGCAT10\j025130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3850" y="1989138"/>
            <a:ext cx="34163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rgbClr val="7B9899"/>
                </a:solidFill>
              </a:rPr>
              <a:t>Řešení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/>
            <a:r>
              <a:rPr lang="cs-CZ" smtClean="0"/>
              <a:t>Správná odpověď je …C.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Hledané číslo je 1,8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9 – 1,8 = 7,2</a:t>
            </a:r>
          </a:p>
          <a:p>
            <a:pPr eaLnBrk="1" hangingPunct="1"/>
            <a:r>
              <a:rPr lang="cs-CZ" smtClean="0"/>
              <a:t>9 * 1,8 – 9 = 16,2 – 9 = 7,2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galerie </a:t>
            </a:r>
            <a:r>
              <a:rPr lang="cs-CZ" smtClean="0"/>
              <a:t>Microsoft Office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56</TotalTime>
  <Words>458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Georgia</vt:lpstr>
      <vt:lpstr>Wingdings 2</vt:lpstr>
      <vt:lpstr>Wingdings</vt:lpstr>
      <vt:lpstr>Calibri</vt:lpstr>
      <vt:lpstr>Administrativní</vt:lpstr>
      <vt:lpstr>Snímek 1</vt:lpstr>
      <vt:lpstr>Anotace – dum 28</vt:lpstr>
      <vt:lpstr>Úlohy s řešením</vt:lpstr>
      <vt:lpstr>Úlohy k řešení</vt:lpstr>
      <vt:lpstr>Řešení</vt:lpstr>
      <vt:lpstr>Test</vt:lpstr>
      <vt:lpstr>Snímek 7</vt:lpstr>
      <vt:lpstr>Snímek 8</vt:lpstr>
      <vt:lpstr>Řešení</vt:lpstr>
      <vt:lpstr>Použité zdroje:</vt:lpstr>
    </vt:vector>
  </TitlesOfParts>
  <Company>Základní škola Březno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Akontace – dum 8</dc:title>
  <dc:creator>pilna</dc:creator>
  <cp:lastModifiedBy>expert</cp:lastModifiedBy>
  <cp:revision>8</cp:revision>
  <dcterms:created xsi:type="dcterms:W3CDTF">2012-05-17T21:32:52Z</dcterms:created>
  <dcterms:modified xsi:type="dcterms:W3CDTF">2012-09-23T09:11:09Z</dcterms:modified>
</cp:coreProperties>
</file>