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Jaroslava Pilná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VY_32_INOVACE_32_dělení </a:t>
          </a:r>
          <a:r>
            <a:rPr lang="cs-CZ" dirty="0" smtClean="0"/>
            <a:t>desetinným číslem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Dělení desetinným číslem M6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</a:t>
          </a:r>
          <a:r>
            <a:rPr lang="cs-CZ" smtClean="0"/>
            <a:t>– Dělení </a:t>
          </a:r>
          <a:r>
            <a:rPr lang="cs-CZ" dirty="0" smtClean="0"/>
            <a:t>desetinným číslem 6-9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 custLinFactNeighborX="112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6108BA56-EC13-4D8C-AE48-B5CDB02207A8}" type="presOf" srcId="{636D6FD4-7B81-456C-BB0A-6B22D7D839F7}" destId="{B95C7013-0FC0-4A4D-AACE-66F282C8C602}" srcOrd="1" destOrd="0" presId="urn:microsoft.com/office/officeart/2005/8/layout/target3"/>
    <dgm:cxn modelId="{B0186EA0-EBD4-4E0F-A5D2-E985ACEF5485}" type="presOf" srcId="{4CA27FBE-7CE2-40CD-9BB1-B5C9DCC52179}" destId="{B2D71379-9F57-4D44-BE87-4F351A17252F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F79DA88F-C8FA-4498-9685-A68E02D377CE}" type="presOf" srcId="{F6740C84-FFC4-4C19-9149-5F5774B54BA0}" destId="{03FB03DB-DA77-4481-999E-0E03B05B4F8F}" srcOrd="0" destOrd="0" presId="urn:microsoft.com/office/officeart/2005/8/layout/target3"/>
    <dgm:cxn modelId="{4867E343-2076-4A1F-968B-E398E339D422}" type="presOf" srcId="{F6740C84-FFC4-4C19-9149-5F5774B54BA0}" destId="{1B7D852F-774D-4F69-BFCD-232D96B8007E}" srcOrd="1" destOrd="0" presId="urn:microsoft.com/office/officeart/2005/8/layout/target3"/>
    <dgm:cxn modelId="{CF747A9B-EC72-4547-8B1D-5C168B818269}" type="presOf" srcId="{A40345AC-7407-4C21-8FE2-9AD60A96D678}" destId="{0B76B16A-56D6-4661-8F68-011A1DEE0FDA}" srcOrd="1" destOrd="0" presId="urn:microsoft.com/office/officeart/2005/8/layout/target3"/>
    <dgm:cxn modelId="{AFF711A2-1DF1-4689-8F04-7C23CBD5C012}" type="presOf" srcId="{DD48610B-FBB8-49B6-8F7D-E36F279ABC71}" destId="{73693454-8058-4E8E-952A-B88822F2A142}" srcOrd="0" destOrd="0" presId="urn:microsoft.com/office/officeart/2005/8/layout/target3"/>
    <dgm:cxn modelId="{6459F55B-BABE-4AA9-903B-529767F90F42}" type="presOf" srcId="{D3EB95BA-B715-4FC6-AF94-BEC7ED97A356}" destId="{9D34CC72-C1C0-4526-91D2-325327C2CFBD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48A47D42-8EB5-497F-B515-ECE613FFD791}" type="presOf" srcId="{EF45A855-7ABA-44C3-970E-46FD5C4C1EC6}" destId="{C0D2742E-AB8A-4BB6-952B-09786D4BDDDC}" srcOrd="1" destOrd="0" presId="urn:microsoft.com/office/officeart/2005/8/layout/target3"/>
    <dgm:cxn modelId="{F81AB3F5-54F7-47AA-92BA-8A50E5B6109D}" type="presOf" srcId="{636D6FD4-7B81-456C-BB0A-6B22D7D839F7}" destId="{86684E08-8F22-47B2-93A7-57E4ACCEB38A}" srcOrd="0" destOrd="0" presId="urn:microsoft.com/office/officeart/2005/8/layout/target3"/>
    <dgm:cxn modelId="{0CEC3B4A-2B4D-49EC-B150-289C35CE17DA}" type="presOf" srcId="{4CA27FBE-7CE2-40CD-9BB1-B5C9DCC52179}" destId="{340D035F-E78F-43E2-84BB-D9AB11E21D4E}" srcOrd="1" destOrd="0" presId="urn:microsoft.com/office/officeart/2005/8/layout/target3"/>
    <dgm:cxn modelId="{EA24F260-6784-457D-88EB-202B4F64A90A}" type="presOf" srcId="{EF45A855-7ABA-44C3-970E-46FD5C4C1EC6}" destId="{CB3DE5E4-7609-400C-BBC8-9952C8CC1E3E}" srcOrd="0" destOrd="0" presId="urn:microsoft.com/office/officeart/2005/8/layout/target3"/>
    <dgm:cxn modelId="{6E7BA111-0387-4360-B286-1CA332DDA430}" type="presOf" srcId="{D3EB95BA-B715-4FC6-AF94-BEC7ED97A356}" destId="{B3BB53C1-EEA1-4606-89FE-999C077A8F8E}" srcOrd="1" destOrd="0" presId="urn:microsoft.com/office/officeart/2005/8/layout/target3"/>
    <dgm:cxn modelId="{20520366-25A5-4C03-943B-5441C408CF54}" type="presOf" srcId="{A40345AC-7407-4C21-8FE2-9AD60A96D678}" destId="{96EED6E8-1276-4307-B5FC-F59FBE36C9CD}" srcOrd="0" destOrd="0" presId="urn:microsoft.com/office/officeart/2005/8/layout/target3"/>
    <dgm:cxn modelId="{F7BC1875-1612-45F9-9B53-4280F1AA1AF0}" type="presParOf" srcId="{73693454-8058-4E8E-952A-B88822F2A142}" destId="{34CAB995-59D2-43AF-8A7D-B2F2C0560BCC}" srcOrd="0" destOrd="0" presId="urn:microsoft.com/office/officeart/2005/8/layout/target3"/>
    <dgm:cxn modelId="{EC343A8A-0B43-4A8C-9A4C-264DE9B800B9}" type="presParOf" srcId="{73693454-8058-4E8E-952A-B88822F2A142}" destId="{B4F1CAD5-CB39-42CC-8C06-20916F758FBD}" srcOrd="1" destOrd="0" presId="urn:microsoft.com/office/officeart/2005/8/layout/target3"/>
    <dgm:cxn modelId="{2E7E2DC1-30B9-49BB-BE6A-69178CF3502A}" type="presParOf" srcId="{73693454-8058-4E8E-952A-B88822F2A142}" destId="{CB3DE5E4-7609-400C-BBC8-9952C8CC1E3E}" srcOrd="2" destOrd="0" presId="urn:microsoft.com/office/officeart/2005/8/layout/target3"/>
    <dgm:cxn modelId="{4FF8355A-4202-4323-82D2-574FC10332CD}" type="presParOf" srcId="{73693454-8058-4E8E-952A-B88822F2A142}" destId="{81A4BF60-A0BA-4C96-894C-FACEE081CF03}" srcOrd="3" destOrd="0" presId="urn:microsoft.com/office/officeart/2005/8/layout/target3"/>
    <dgm:cxn modelId="{DC3C75EC-32D3-4FDB-996E-C710C5C6D00A}" type="presParOf" srcId="{73693454-8058-4E8E-952A-B88822F2A142}" destId="{79C88A93-B465-462D-A26B-AE3BCF72BDE1}" srcOrd="4" destOrd="0" presId="urn:microsoft.com/office/officeart/2005/8/layout/target3"/>
    <dgm:cxn modelId="{323783A2-BD45-45DE-BE4D-015D7A247FCF}" type="presParOf" srcId="{73693454-8058-4E8E-952A-B88822F2A142}" destId="{9D34CC72-C1C0-4526-91D2-325327C2CFBD}" srcOrd="5" destOrd="0" presId="urn:microsoft.com/office/officeart/2005/8/layout/target3"/>
    <dgm:cxn modelId="{13A8BB7E-1CF1-4B06-AC4F-F1CF7001C84E}" type="presParOf" srcId="{73693454-8058-4E8E-952A-B88822F2A142}" destId="{8CA429DB-99A4-4AB8-A765-C8DA02ABAAD9}" srcOrd="6" destOrd="0" presId="urn:microsoft.com/office/officeart/2005/8/layout/target3"/>
    <dgm:cxn modelId="{7DA61C93-1BBB-4926-9620-0751202E1B82}" type="presParOf" srcId="{73693454-8058-4E8E-952A-B88822F2A142}" destId="{CA280024-621D-4529-AB43-EE734988E1A3}" srcOrd="7" destOrd="0" presId="urn:microsoft.com/office/officeart/2005/8/layout/target3"/>
    <dgm:cxn modelId="{DD030438-0922-4B94-B3CE-DCCD67371974}" type="presParOf" srcId="{73693454-8058-4E8E-952A-B88822F2A142}" destId="{B2D71379-9F57-4D44-BE87-4F351A17252F}" srcOrd="8" destOrd="0" presId="urn:microsoft.com/office/officeart/2005/8/layout/target3"/>
    <dgm:cxn modelId="{0089F6F8-6AD0-41CA-A8CB-1F49CDA5B7F5}" type="presParOf" srcId="{73693454-8058-4E8E-952A-B88822F2A142}" destId="{A4A1090E-B019-471D-9E5A-158EC02D7A1E}" srcOrd="9" destOrd="0" presId="urn:microsoft.com/office/officeart/2005/8/layout/target3"/>
    <dgm:cxn modelId="{947CBE1F-0D28-4424-972A-7A247747B385}" type="presParOf" srcId="{73693454-8058-4E8E-952A-B88822F2A142}" destId="{84CC51AF-A275-4291-A63C-FCF07732325B}" srcOrd="10" destOrd="0" presId="urn:microsoft.com/office/officeart/2005/8/layout/target3"/>
    <dgm:cxn modelId="{430E89DB-3F83-42AE-9FEB-BC4190999DD9}" type="presParOf" srcId="{73693454-8058-4E8E-952A-B88822F2A142}" destId="{03FB03DB-DA77-4481-999E-0E03B05B4F8F}" srcOrd="11" destOrd="0" presId="urn:microsoft.com/office/officeart/2005/8/layout/target3"/>
    <dgm:cxn modelId="{C1390EDB-87AE-4B1A-B78F-D17DC4C732AC}" type="presParOf" srcId="{73693454-8058-4E8E-952A-B88822F2A142}" destId="{BD05F658-82DE-406A-893C-D409DC215805}" srcOrd="12" destOrd="0" presId="urn:microsoft.com/office/officeart/2005/8/layout/target3"/>
    <dgm:cxn modelId="{C5DDED17-7BF4-4FB9-9B44-56FB9C5140D8}" type="presParOf" srcId="{73693454-8058-4E8E-952A-B88822F2A142}" destId="{95FD97C5-7823-4D5F-AC54-D2EF4A7865FC}" srcOrd="13" destOrd="0" presId="urn:microsoft.com/office/officeart/2005/8/layout/target3"/>
    <dgm:cxn modelId="{9FEFD1EF-92B4-48D0-9304-7F3E5467D689}" type="presParOf" srcId="{73693454-8058-4E8E-952A-B88822F2A142}" destId="{96EED6E8-1276-4307-B5FC-F59FBE36C9CD}" srcOrd="14" destOrd="0" presId="urn:microsoft.com/office/officeart/2005/8/layout/target3"/>
    <dgm:cxn modelId="{E10DA2A2-20AB-47B1-A67E-980329B59CC1}" type="presParOf" srcId="{73693454-8058-4E8E-952A-B88822F2A142}" destId="{5C42406F-2045-4CEA-9677-E2C92F5D3D28}" srcOrd="15" destOrd="0" presId="urn:microsoft.com/office/officeart/2005/8/layout/target3"/>
    <dgm:cxn modelId="{38FEA1AD-E3C0-407A-883F-F9D622FACEE2}" type="presParOf" srcId="{73693454-8058-4E8E-952A-B88822F2A142}" destId="{7CE1D833-06E6-464E-99A6-29965ADDA3AA}" srcOrd="16" destOrd="0" presId="urn:microsoft.com/office/officeart/2005/8/layout/target3"/>
    <dgm:cxn modelId="{1352D8A3-CB1F-4E0E-B4B8-4E005E9B0636}" type="presParOf" srcId="{73693454-8058-4E8E-952A-B88822F2A142}" destId="{86684E08-8F22-47B2-93A7-57E4ACCEB38A}" srcOrd="17" destOrd="0" presId="urn:microsoft.com/office/officeart/2005/8/layout/target3"/>
    <dgm:cxn modelId="{F02EA52C-6055-4317-A6FA-480FEEA91B53}" type="presParOf" srcId="{73693454-8058-4E8E-952A-B88822F2A142}" destId="{C0D2742E-AB8A-4BB6-952B-09786D4BDDDC}" srcOrd="18" destOrd="0" presId="urn:microsoft.com/office/officeart/2005/8/layout/target3"/>
    <dgm:cxn modelId="{D205AB83-BB80-42C7-832E-3DDCF2432887}" type="presParOf" srcId="{73693454-8058-4E8E-952A-B88822F2A142}" destId="{B3BB53C1-EEA1-4606-89FE-999C077A8F8E}" srcOrd="19" destOrd="0" presId="urn:microsoft.com/office/officeart/2005/8/layout/target3"/>
    <dgm:cxn modelId="{F337EACC-B942-4E80-95FA-66DAAE570010}" type="presParOf" srcId="{73693454-8058-4E8E-952A-B88822F2A142}" destId="{340D035F-E78F-43E2-84BB-D9AB11E21D4E}" srcOrd="20" destOrd="0" presId="urn:microsoft.com/office/officeart/2005/8/layout/target3"/>
    <dgm:cxn modelId="{A9630692-5661-46D3-BFFD-F94A336480AF}" type="presParOf" srcId="{73693454-8058-4E8E-952A-B88822F2A142}" destId="{1B7D852F-774D-4F69-BFCD-232D96B8007E}" srcOrd="21" destOrd="0" presId="urn:microsoft.com/office/officeart/2005/8/layout/target3"/>
    <dgm:cxn modelId="{FA564E5E-C63C-4135-8DD4-780BA845FBBB}" type="presParOf" srcId="{73693454-8058-4E8E-952A-B88822F2A142}" destId="{0B76B16A-56D6-4661-8F68-011A1DEE0FDA}" srcOrd="22" destOrd="0" presId="urn:microsoft.com/office/officeart/2005/8/layout/target3"/>
    <dgm:cxn modelId="{18B8A6C5-4190-403A-B46A-B06A8CE3A8AF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Jaroslava Pilná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</a:t>
          </a:r>
          <a:r>
            <a:rPr lang="cs-CZ" sz="1400" kern="1200" smtClean="0"/>
            <a:t>: VY_32_INOVACE_32_dělení </a:t>
          </a:r>
          <a:r>
            <a:rPr lang="cs-CZ" sz="1400" kern="1200" dirty="0" smtClean="0"/>
            <a:t>desetinným číslem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Dělení desetinným číslem M6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</a:t>
          </a:r>
          <a:r>
            <a:rPr lang="cs-CZ" sz="1400" kern="1200" smtClean="0"/>
            <a:t>– Dělení </a:t>
          </a:r>
          <a:r>
            <a:rPr lang="cs-CZ" sz="1400" kern="1200" dirty="0" smtClean="0"/>
            <a:t>desetinným číslem 6-9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962A835-18AD-4914-A917-5D16F975E9F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E74345A-8AF9-49F6-83B0-279CE54D6D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7924389"/>
              </p:ext>
            </p:extLst>
          </p:nvPr>
        </p:nvGraphicFramePr>
        <p:xfrm>
          <a:off x="323528" y="1268760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66124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6989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Anotace </a:t>
            </a:r>
          </a:p>
          <a:p>
            <a:pPr marL="0" indent="0" algn="ctr">
              <a:buNone/>
            </a:pPr>
            <a:r>
              <a:rPr lang="cs-CZ" sz="4400" dirty="0" smtClean="0"/>
              <a:t>Dělení desetinným číslem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247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4,02 : 0,6</a:t>
            </a:r>
          </a:p>
          <a:p>
            <a:pPr marL="0" indent="0">
              <a:buNone/>
            </a:pPr>
            <a:r>
              <a:rPr lang="cs-CZ" dirty="0" smtClean="0"/>
              <a:t>Dělence a dělitele zvětšíme desetkrát, aby dělitel byl celé číslo.</a:t>
            </a:r>
          </a:p>
          <a:p>
            <a:pPr marL="0" indent="0">
              <a:buNone/>
            </a:pPr>
            <a:r>
              <a:rPr lang="cs-CZ" dirty="0" smtClean="0"/>
              <a:t>4,02*10= 40,2</a:t>
            </a:r>
          </a:p>
          <a:p>
            <a:pPr marL="0" indent="0">
              <a:buNone/>
            </a:pPr>
            <a:r>
              <a:rPr lang="cs-CZ" dirty="0" smtClean="0"/>
              <a:t>0,6*10= 6</a:t>
            </a:r>
          </a:p>
          <a:p>
            <a:pPr marL="0" indent="0">
              <a:buNone/>
            </a:pPr>
            <a:r>
              <a:rPr lang="cs-CZ" dirty="0" smtClean="0"/>
              <a:t>Dělíme tedy 40,2 číslem 6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708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 řešením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Zadaný příklad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Změněný – vynásobením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75,008 : 22,03………….</a:t>
            </a:r>
          </a:p>
          <a:p>
            <a:pPr marL="0" indent="0">
              <a:buNone/>
            </a:pPr>
            <a:r>
              <a:rPr lang="cs-CZ" sz="3200" dirty="0" smtClean="0"/>
              <a:t>0,3465 : 2,567…………. </a:t>
            </a:r>
          </a:p>
          <a:p>
            <a:pPr marL="0" indent="0">
              <a:buNone/>
            </a:pPr>
            <a:r>
              <a:rPr lang="cs-CZ" sz="3200" dirty="0" smtClean="0"/>
              <a:t>8043,25:72,4…………….</a:t>
            </a:r>
          </a:p>
          <a:p>
            <a:pPr marL="0" indent="0">
              <a:buNone/>
            </a:pPr>
            <a:r>
              <a:rPr lang="cs-CZ" sz="3200" dirty="0" smtClean="0"/>
              <a:t>64,03:0,8435……………..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dirty="0" smtClean="0"/>
              <a:t>     *100=7500,8:2203</a:t>
            </a:r>
          </a:p>
          <a:p>
            <a:pPr marL="0" indent="0">
              <a:buNone/>
            </a:pPr>
            <a:r>
              <a:rPr lang="cs-CZ" sz="3200" dirty="0" smtClean="0"/>
              <a:t>   *1000=346,5 :2567</a:t>
            </a:r>
          </a:p>
          <a:p>
            <a:pPr marL="0" indent="0">
              <a:buNone/>
            </a:pPr>
            <a:r>
              <a:rPr lang="cs-CZ" sz="3200" dirty="0" smtClean="0"/>
              <a:t>        *10=80432,5:724</a:t>
            </a:r>
          </a:p>
          <a:p>
            <a:pPr marL="0" indent="0">
              <a:buNone/>
            </a:pPr>
            <a:r>
              <a:rPr lang="cs-CZ" sz="3200" dirty="0" smtClean="0"/>
              <a:t>*10 000=640300:8435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0307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Zadaný příklad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75,008 : 22,03</a:t>
            </a:r>
          </a:p>
          <a:p>
            <a:pPr marL="0" indent="0">
              <a:buNone/>
            </a:pPr>
            <a:r>
              <a:rPr lang="cs-CZ" dirty="0" smtClean="0"/>
              <a:t>0,3465 : 2,567</a:t>
            </a:r>
          </a:p>
          <a:p>
            <a:pPr marL="0" indent="0">
              <a:buNone/>
            </a:pPr>
            <a:r>
              <a:rPr lang="cs-CZ" dirty="0" smtClean="0"/>
              <a:t>8043,25:72,4</a:t>
            </a:r>
          </a:p>
          <a:p>
            <a:pPr marL="0" indent="0">
              <a:buNone/>
            </a:pPr>
            <a:r>
              <a:rPr lang="cs-CZ" dirty="0" smtClean="0"/>
              <a:t>64,03:0,8435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716016" y="2132856"/>
            <a:ext cx="4041775" cy="395128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3,4</a:t>
            </a:r>
          </a:p>
          <a:p>
            <a:pPr marL="0" indent="0" algn="ctr">
              <a:buNone/>
            </a:pPr>
            <a:r>
              <a:rPr lang="cs-CZ" dirty="0" smtClean="0"/>
              <a:t>0,13</a:t>
            </a:r>
          </a:p>
          <a:p>
            <a:pPr marL="0" indent="0" algn="ctr">
              <a:buNone/>
            </a:pPr>
            <a:r>
              <a:rPr lang="cs-CZ" dirty="0" smtClean="0"/>
              <a:t>111,09</a:t>
            </a:r>
          </a:p>
          <a:p>
            <a:pPr marL="0" indent="0" algn="ctr">
              <a:buNone/>
            </a:pPr>
            <a:r>
              <a:rPr lang="cs-CZ" dirty="0" smtClean="0"/>
              <a:t>75,9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128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0,876 : 3,5</a:t>
            </a:r>
          </a:p>
          <a:p>
            <a:pPr marL="0" indent="0" algn="ctr">
              <a:buNone/>
            </a:pPr>
            <a:r>
              <a:rPr lang="cs-CZ" dirty="0" smtClean="0"/>
              <a:t>75,3401 : 65,1</a:t>
            </a:r>
          </a:p>
          <a:p>
            <a:pPr marL="0" indent="0" algn="ctr">
              <a:buNone/>
            </a:pPr>
            <a:r>
              <a:rPr lang="cs-CZ" dirty="0" smtClean="0"/>
              <a:t>2,5 : 0,25</a:t>
            </a:r>
          </a:p>
          <a:p>
            <a:pPr marL="0" indent="0" algn="ctr">
              <a:buNone/>
            </a:pPr>
            <a:r>
              <a:rPr lang="cs-CZ" dirty="0" smtClean="0"/>
              <a:t>805 : 7,005</a:t>
            </a:r>
          </a:p>
          <a:p>
            <a:pPr marL="0" indent="0" algn="ctr">
              <a:buNone/>
            </a:pPr>
            <a:r>
              <a:rPr lang="cs-CZ" dirty="0" smtClean="0"/>
              <a:t>9034,1803 : 5,06</a:t>
            </a:r>
          </a:p>
          <a:p>
            <a:pPr marL="0" indent="0" algn="ctr">
              <a:buNone/>
            </a:pPr>
            <a:r>
              <a:rPr lang="cs-CZ" dirty="0" smtClean="0"/>
              <a:t>359,103 : 14,2</a:t>
            </a: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1412776"/>
            <a:ext cx="4041775" cy="395128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       8,76 : 35</a:t>
            </a:r>
          </a:p>
          <a:p>
            <a:pPr marL="0" indent="0" algn="ctr">
              <a:buNone/>
            </a:pPr>
            <a:r>
              <a:rPr lang="cs-CZ" dirty="0" smtClean="0"/>
              <a:t>7534,01 : 651</a:t>
            </a:r>
          </a:p>
          <a:p>
            <a:pPr marL="0" indent="0" algn="ctr">
              <a:buNone/>
            </a:pPr>
            <a:r>
              <a:rPr lang="cs-CZ" dirty="0" smtClean="0"/>
              <a:t>250 : 25</a:t>
            </a:r>
          </a:p>
          <a:p>
            <a:pPr marL="0" indent="0" algn="ctr">
              <a:buNone/>
            </a:pPr>
            <a:r>
              <a:rPr lang="cs-CZ" dirty="0" smtClean="0"/>
              <a:t>805000 : 7005</a:t>
            </a:r>
          </a:p>
          <a:p>
            <a:pPr marL="0" indent="0" algn="ctr">
              <a:buNone/>
            </a:pPr>
            <a:r>
              <a:rPr lang="cs-CZ" dirty="0" smtClean="0"/>
              <a:t>90341,803 : 50,6</a:t>
            </a:r>
          </a:p>
          <a:p>
            <a:pPr marL="0" indent="0" algn="ctr">
              <a:buNone/>
            </a:pPr>
            <a:r>
              <a:rPr lang="cs-CZ" dirty="0" smtClean="0"/>
              <a:t>35910,3 : 142</a:t>
            </a: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58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Řešení, chyby oprav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0,876 : 3,5</a:t>
            </a:r>
          </a:p>
          <a:p>
            <a:pPr marL="0" indent="0" algn="ctr">
              <a:buNone/>
            </a:pPr>
            <a:r>
              <a:rPr lang="cs-CZ" dirty="0" smtClean="0"/>
              <a:t>75,3401 : 65,1</a:t>
            </a:r>
          </a:p>
          <a:p>
            <a:pPr marL="0" indent="0" algn="ctr">
              <a:buNone/>
            </a:pPr>
            <a:r>
              <a:rPr lang="cs-CZ" dirty="0" smtClean="0"/>
              <a:t>2,5 : 0,25</a:t>
            </a:r>
          </a:p>
          <a:p>
            <a:pPr marL="0" indent="0" algn="ctr">
              <a:buNone/>
            </a:pPr>
            <a:r>
              <a:rPr lang="cs-CZ" dirty="0" smtClean="0"/>
              <a:t>805 : 7,005</a:t>
            </a:r>
          </a:p>
          <a:p>
            <a:pPr marL="0" indent="0" algn="ctr">
              <a:buNone/>
            </a:pPr>
            <a:r>
              <a:rPr lang="cs-CZ" dirty="0" smtClean="0"/>
              <a:t>9034,1803 : 5,06</a:t>
            </a:r>
          </a:p>
          <a:p>
            <a:pPr marL="0" indent="0" algn="ctr">
              <a:buNone/>
            </a:pPr>
            <a:r>
              <a:rPr lang="cs-CZ" dirty="0" smtClean="0"/>
              <a:t>359,103 : 14,2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algn="ctr">
              <a:buFont typeface="Wingdings" pitchFamily="2" charset="2"/>
              <a:buChar char="ü"/>
            </a:pPr>
            <a:r>
              <a:rPr lang="cs-CZ" dirty="0" smtClean="0"/>
              <a:t> 8,76 : 35</a:t>
            </a:r>
          </a:p>
          <a:p>
            <a:pPr marL="0" indent="0" algn="ctr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7534,01 : 651   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250 : 25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805000 : 7005</a:t>
            </a:r>
          </a:p>
          <a:p>
            <a:pPr marL="0" indent="0" algn="ctr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90341,803 : 50,6</a:t>
            </a:r>
          </a:p>
          <a:p>
            <a:pPr marL="0" indent="0" algn="ctr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35910,3 : 142</a:t>
            </a:r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294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Opravené chyby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75,3401 : 65,1</a:t>
            </a:r>
          </a:p>
          <a:p>
            <a:pPr marL="0" indent="0" algn="ctr">
              <a:buNone/>
            </a:pPr>
            <a:r>
              <a:rPr lang="cs-CZ" dirty="0" smtClean="0"/>
              <a:t>9034,1803 : 5,06</a:t>
            </a:r>
          </a:p>
          <a:p>
            <a:pPr marL="0" indent="0" algn="ctr">
              <a:buNone/>
            </a:pPr>
            <a:r>
              <a:rPr lang="cs-CZ" dirty="0" smtClean="0"/>
              <a:t>359,103 : 14,2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753,401 : 651</a:t>
            </a:r>
          </a:p>
          <a:p>
            <a:pPr marL="0" indent="0" algn="ctr">
              <a:buNone/>
            </a:pPr>
            <a:r>
              <a:rPr lang="cs-CZ" dirty="0" smtClean="0"/>
              <a:t>903418,03 : 506</a:t>
            </a:r>
          </a:p>
          <a:p>
            <a:pPr marL="0" indent="0" algn="ctr">
              <a:buNone/>
            </a:pPr>
            <a:r>
              <a:rPr lang="cs-CZ" dirty="0" smtClean="0"/>
              <a:t>3591,03 : 142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61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</TotalTime>
  <Words>219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Prezentace aplikace PowerPoint</vt:lpstr>
      <vt:lpstr>Prezentace aplikace PowerPoint</vt:lpstr>
      <vt:lpstr>Prezentace aplikace PowerPoint</vt:lpstr>
      <vt:lpstr>Příklady s řešením</vt:lpstr>
      <vt:lpstr>Výsledky </vt:lpstr>
      <vt:lpstr>Oprav chyby</vt:lpstr>
      <vt:lpstr>Řešení, chyby oprav</vt:lpstr>
      <vt:lpstr>Opravené chyby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Matěj Šitina</dc:creator>
  <cp:lastModifiedBy>Marketka</cp:lastModifiedBy>
  <cp:revision>7</cp:revision>
  <dcterms:created xsi:type="dcterms:W3CDTF">2012-05-31T14:38:35Z</dcterms:created>
  <dcterms:modified xsi:type="dcterms:W3CDTF">2012-08-25T10:02:34Z</dcterms:modified>
</cp:coreProperties>
</file>