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image" Target="../media/image2.jpeg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vList3#2" loCatId="list" qsTypeId="urn:microsoft.com/office/officeart/2005/8/quickstyle/3d3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F45A855-7ABA-44C3-970E-46FD5C4C1EC6}">
      <dgm:prSet phldrT="[Text]" custT="1"/>
      <dgm:spPr/>
      <dgm:t>
        <a:bodyPr/>
        <a:lstStyle/>
        <a:p>
          <a:r>
            <a:rPr lang="cs-CZ" sz="2400" b="1" dirty="0" smtClean="0"/>
            <a:t>Název školy: </a:t>
          </a:r>
          <a:r>
            <a:rPr lang="cs-CZ" sz="2400" dirty="0" smtClean="0"/>
            <a:t>ZŠ a MŠ Březno</a:t>
          </a:r>
          <a:endParaRPr lang="cs-CZ" sz="2400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 custT="1"/>
      <dgm:spPr/>
      <dgm:t>
        <a:bodyPr/>
        <a:lstStyle/>
        <a:p>
          <a:r>
            <a:rPr lang="cs-CZ" sz="2400" b="1" dirty="0" smtClean="0"/>
            <a:t>Autor:</a:t>
          </a:r>
          <a:r>
            <a:rPr lang="cs-CZ" sz="2400" dirty="0" smtClean="0"/>
            <a:t> Jaroslava Pilná</a:t>
          </a:r>
          <a:endParaRPr lang="cs-CZ" sz="2400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</a:t>
          </a:r>
          <a:r>
            <a:rPr lang="cs-CZ" sz="2000" smtClean="0"/>
            <a:t> VY_32_INOVACE_37_úlohy </a:t>
          </a:r>
          <a:r>
            <a:rPr lang="cs-CZ" sz="2000" dirty="0" smtClean="0"/>
            <a:t>o směsích různě koncentrovaných látek 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 custT="1"/>
      <dgm:spPr/>
      <dgm:t>
        <a:bodyPr/>
        <a:lstStyle/>
        <a:p>
          <a:r>
            <a:rPr lang="cs-CZ" sz="2400" b="1" dirty="0" smtClean="0"/>
            <a:t>Číslo projektu: </a:t>
          </a:r>
          <a:r>
            <a:rPr lang="cs-CZ" sz="2400" dirty="0" smtClean="0"/>
            <a:t>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 custT="1"/>
      <dgm:spPr/>
      <dgm:t>
        <a:bodyPr/>
        <a:lstStyle/>
        <a:p>
          <a:r>
            <a:rPr lang="cs-CZ" sz="2400" b="1" dirty="0" smtClean="0"/>
            <a:t>Téma:</a:t>
          </a:r>
          <a:r>
            <a:rPr lang="cs-CZ" sz="2400" dirty="0" smtClean="0"/>
            <a:t> úlohy o směsích různě koncentrovaných látek M 8-9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 custT="1"/>
      <dgm:spPr/>
      <dgm:t>
        <a:bodyPr/>
        <a:lstStyle/>
        <a:p>
          <a:r>
            <a:rPr lang="cs-CZ" sz="2400" b="1" dirty="0" smtClean="0"/>
            <a:t>Anotace:</a:t>
          </a:r>
          <a:r>
            <a:rPr lang="cs-CZ" sz="2400" dirty="0" smtClean="0"/>
            <a:t> Materiál k interaktivní tabuli –úlohy o různě koncentrovaných </a:t>
          </a:r>
          <a:r>
            <a:rPr lang="cs-CZ" sz="2400" smtClean="0"/>
            <a:t>látek M 8-9</a:t>
          </a:r>
          <a:endParaRPr lang="cs-CZ" sz="2400" dirty="0" smtClean="0"/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C809C06A-8F29-40AF-B30B-C6E24B9BF5DB}" type="pres">
      <dgm:prSet presAssocID="{DD48610B-FBB8-49B6-8F7D-E36F279ABC71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85CACE9-1108-4D3F-BB86-4780C38120A3}" type="pres">
      <dgm:prSet presAssocID="{EF45A855-7ABA-44C3-970E-46FD5C4C1EC6}" presName="composite" presStyleCnt="0"/>
      <dgm:spPr/>
      <dgm:t>
        <a:bodyPr/>
        <a:lstStyle/>
        <a:p>
          <a:endParaRPr lang="cs-CZ"/>
        </a:p>
      </dgm:t>
    </dgm:pt>
    <dgm:pt modelId="{22F32E13-4630-490D-84D2-864F56D1B173}" type="pres">
      <dgm:prSet presAssocID="{EF45A855-7ABA-44C3-970E-46FD5C4C1EC6}" presName="imgShp" presStyleLbl="fgImgPlace1" presStyleIdx="0" presStyleCnt="6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721FE3C7-F38E-40E4-8A95-F32078AF94BB}" type="pres">
      <dgm:prSet presAssocID="{EF45A855-7ABA-44C3-970E-46FD5C4C1EC6}" presName="txShp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8E5EB2-6C68-4033-8923-A385776650E5}" type="pres">
      <dgm:prSet presAssocID="{16D5A15F-966A-4582-AA9E-810B63B7E7A9}" presName="spacing" presStyleCnt="0"/>
      <dgm:spPr/>
      <dgm:t>
        <a:bodyPr/>
        <a:lstStyle/>
        <a:p>
          <a:endParaRPr lang="cs-CZ"/>
        </a:p>
      </dgm:t>
    </dgm:pt>
    <dgm:pt modelId="{75B328B3-EE06-467A-8E4C-28841CD9922A}" type="pres">
      <dgm:prSet presAssocID="{D3EB95BA-B715-4FC6-AF94-BEC7ED97A356}" presName="composite" presStyleCnt="0"/>
      <dgm:spPr/>
      <dgm:t>
        <a:bodyPr/>
        <a:lstStyle/>
        <a:p>
          <a:endParaRPr lang="cs-CZ"/>
        </a:p>
      </dgm:t>
    </dgm:pt>
    <dgm:pt modelId="{C02A7813-5A54-437F-BE74-FCDAB9EE248C}" type="pres">
      <dgm:prSet presAssocID="{D3EB95BA-B715-4FC6-AF94-BEC7ED97A356}" presName="imgShp" presStyleLbl="fgImgPlace1" presStyleIdx="1" presStyleCnt="6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0B3E1F4-834D-4FA0-85E0-927A012F5302}" type="pres">
      <dgm:prSet presAssocID="{D3EB95BA-B715-4FC6-AF94-BEC7ED97A356}" presName="txShp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56936C-70CA-4E25-812A-DB548D71D960}" type="pres">
      <dgm:prSet presAssocID="{0E0192EA-7524-4D9E-948A-9ED461B836C0}" presName="spacing" presStyleCnt="0"/>
      <dgm:spPr/>
      <dgm:t>
        <a:bodyPr/>
        <a:lstStyle/>
        <a:p>
          <a:endParaRPr lang="cs-CZ"/>
        </a:p>
      </dgm:t>
    </dgm:pt>
    <dgm:pt modelId="{0718A4E9-4AB7-4A16-94FE-6E5792AE72C4}" type="pres">
      <dgm:prSet presAssocID="{4CA27FBE-7CE2-40CD-9BB1-B5C9DCC52179}" presName="composite" presStyleCnt="0"/>
      <dgm:spPr/>
      <dgm:t>
        <a:bodyPr/>
        <a:lstStyle/>
        <a:p>
          <a:endParaRPr lang="cs-CZ"/>
        </a:p>
      </dgm:t>
    </dgm:pt>
    <dgm:pt modelId="{519C6CB5-FA2E-481C-B463-153FF3327641}" type="pres">
      <dgm:prSet presAssocID="{4CA27FBE-7CE2-40CD-9BB1-B5C9DCC52179}" presName="imgShp" presStyleLbl="fgImgPlace1" presStyleIdx="2" presStyleCnt="6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48B08F14-32F8-4C23-A87D-BC3C3C470926}" type="pres">
      <dgm:prSet presAssocID="{4CA27FBE-7CE2-40CD-9BB1-B5C9DCC52179}" presName="txShp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FD7504-569D-4700-A74D-F1C3B3DDB3C5}" type="pres">
      <dgm:prSet presAssocID="{CD2D3A66-047A-4DC1-91FD-C1A44C9664B8}" presName="spacing" presStyleCnt="0"/>
      <dgm:spPr/>
      <dgm:t>
        <a:bodyPr/>
        <a:lstStyle/>
        <a:p>
          <a:endParaRPr lang="cs-CZ"/>
        </a:p>
      </dgm:t>
    </dgm:pt>
    <dgm:pt modelId="{923DF3D3-7F1C-42D3-A9CF-3CD08C595956}" type="pres">
      <dgm:prSet presAssocID="{F6740C84-FFC4-4C19-9149-5F5774B54BA0}" presName="composite" presStyleCnt="0"/>
      <dgm:spPr/>
      <dgm:t>
        <a:bodyPr/>
        <a:lstStyle/>
        <a:p>
          <a:endParaRPr lang="cs-CZ"/>
        </a:p>
      </dgm:t>
    </dgm:pt>
    <dgm:pt modelId="{F4C92679-81A2-4248-8517-49706A66B188}" type="pres">
      <dgm:prSet presAssocID="{F6740C84-FFC4-4C19-9149-5F5774B54BA0}" presName="imgShp" presStyleLbl="fgImgPlace1" presStyleIdx="3" presStyleCnt="6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2E20617-383A-4381-B5C3-A71170B450D6}" type="pres">
      <dgm:prSet presAssocID="{F6740C84-FFC4-4C19-9149-5F5774B54BA0}" presName="txShp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77C5D7-60CC-445E-A2C3-7A019DE7E6ED}" type="pres">
      <dgm:prSet presAssocID="{A5D30DBC-9E6E-481C-9670-2B5046C8CA07}" presName="spacing" presStyleCnt="0"/>
      <dgm:spPr/>
      <dgm:t>
        <a:bodyPr/>
        <a:lstStyle/>
        <a:p>
          <a:endParaRPr lang="cs-CZ"/>
        </a:p>
      </dgm:t>
    </dgm:pt>
    <dgm:pt modelId="{AC692165-3855-421A-96A8-156C6D50F9E7}" type="pres">
      <dgm:prSet presAssocID="{A40345AC-7407-4C21-8FE2-9AD60A96D678}" presName="composite" presStyleCnt="0"/>
      <dgm:spPr/>
      <dgm:t>
        <a:bodyPr/>
        <a:lstStyle/>
        <a:p>
          <a:endParaRPr lang="cs-CZ"/>
        </a:p>
      </dgm:t>
    </dgm:pt>
    <dgm:pt modelId="{D031FD0D-BF27-460A-85C6-D1036D1BC36C}" type="pres">
      <dgm:prSet presAssocID="{A40345AC-7407-4C21-8FE2-9AD60A96D678}" presName="imgShp" presStyleLbl="fgImgPlace1" presStyleIdx="4" presStyleCnt="6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AF72475B-10F3-4028-831B-90C3D4A2E874}" type="pres">
      <dgm:prSet presAssocID="{A40345AC-7407-4C21-8FE2-9AD60A96D678}" presName="txShp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DBBB32-74EE-4BE4-8B22-7EF67E95C3EB}" type="pres">
      <dgm:prSet presAssocID="{13CA3B7E-383B-43BE-B68D-9ED4F6013E8E}" presName="spacing" presStyleCnt="0"/>
      <dgm:spPr/>
      <dgm:t>
        <a:bodyPr/>
        <a:lstStyle/>
        <a:p>
          <a:endParaRPr lang="cs-CZ"/>
        </a:p>
      </dgm:t>
    </dgm:pt>
    <dgm:pt modelId="{07D3AACC-0220-43E1-A168-13750CADD49D}" type="pres">
      <dgm:prSet presAssocID="{636D6FD4-7B81-456C-BB0A-6B22D7D839F7}" presName="composite" presStyleCnt="0"/>
      <dgm:spPr/>
      <dgm:t>
        <a:bodyPr/>
        <a:lstStyle/>
        <a:p>
          <a:endParaRPr lang="cs-CZ"/>
        </a:p>
      </dgm:t>
    </dgm:pt>
    <dgm:pt modelId="{73B4A665-C6B5-463B-9985-AD2BA4411288}" type="pres">
      <dgm:prSet presAssocID="{636D6FD4-7B81-456C-BB0A-6B22D7D839F7}" presName="imgShp" presStyleLbl="fgImgPlace1" presStyleIdx="5" presStyleCnt="6"/>
      <dgm:spPr>
        <a:blipFill rotWithShape="0">
          <a:blip xmlns:r="http://schemas.openxmlformats.org/officeDocument/2006/relationships" r:embed="rId6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3D3B4F45-1E49-4A50-A42C-7EA076A42CEF}" type="pres">
      <dgm:prSet presAssocID="{636D6FD4-7B81-456C-BB0A-6B22D7D839F7}" presName="txShp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2CD5FF2-8638-4E36-851C-E8AF6D91CBB0}" type="presOf" srcId="{A40345AC-7407-4C21-8FE2-9AD60A96D678}" destId="{AF72475B-10F3-4028-831B-90C3D4A2E874}" srcOrd="0" destOrd="0" presId="urn:microsoft.com/office/officeart/2005/8/layout/vList3#2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1BC75D68-440C-48B7-B644-860CCE3AC16C}" type="presOf" srcId="{EF45A855-7ABA-44C3-970E-46FD5C4C1EC6}" destId="{721FE3C7-F38E-40E4-8A95-F32078AF94BB}" srcOrd="0" destOrd="0" presId="urn:microsoft.com/office/officeart/2005/8/layout/vList3#2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9A83E96F-B368-4951-BB6A-445939066378}" type="presOf" srcId="{DD48610B-FBB8-49B6-8F7D-E36F279ABC71}" destId="{C809C06A-8F29-40AF-B30B-C6E24B9BF5DB}" srcOrd="0" destOrd="0" presId="urn:microsoft.com/office/officeart/2005/8/layout/vList3#2"/>
    <dgm:cxn modelId="{85D7E6F2-9670-497A-80BD-CA5E8A1F5AE7}" type="presOf" srcId="{4CA27FBE-7CE2-40CD-9BB1-B5C9DCC52179}" destId="{48B08F14-32F8-4C23-A87D-BC3C3C470926}" srcOrd="0" destOrd="0" presId="urn:microsoft.com/office/officeart/2005/8/layout/vList3#2"/>
    <dgm:cxn modelId="{F699462E-8B15-44DD-AAFD-111E61084A61}" type="presOf" srcId="{F6740C84-FFC4-4C19-9149-5F5774B54BA0}" destId="{B2E20617-383A-4381-B5C3-A71170B450D6}" srcOrd="0" destOrd="0" presId="urn:microsoft.com/office/officeart/2005/8/layout/vList3#2"/>
    <dgm:cxn modelId="{4F59B4BC-C90F-439E-B2B5-00202D02F288}" type="presOf" srcId="{636D6FD4-7B81-456C-BB0A-6B22D7D839F7}" destId="{3D3B4F45-1E49-4A50-A42C-7EA076A42CEF}" srcOrd="0" destOrd="0" presId="urn:microsoft.com/office/officeart/2005/8/layout/vList3#2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CB1194C8-90C4-4DD5-A768-4DF9C58CCC08}" type="presOf" srcId="{D3EB95BA-B715-4FC6-AF94-BEC7ED97A356}" destId="{B0B3E1F4-834D-4FA0-85E0-927A012F5302}" srcOrd="0" destOrd="0" presId="urn:microsoft.com/office/officeart/2005/8/layout/vList3#2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533BE2B2-97B0-4396-AAE9-DBC705F7C7A9}" type="presParOf" srcId="{C809C06A-8F29-40AF-B30B-C6E24B9BF5DB}" destId="{085CACE9-1108-4D3F-BB86-4780C38120A3}" srcOrd="0" destOrd="0" presId="urn:microsoft.com/office/officeart/2005/8/layout/vList3#2"/>
    <dgm:cxn modelId="{52B66412-213C-4EF6-952A-A712302BB102}" type="presParOf" srcId="{085CACE9-1108-4D3F-BB86-4780C38120A3}" destId="{22F32E13-4630-490D-84D2-864F56D1B173}" srcOrd="0" destOrd="0" presId="urn:microsoft.com/office/officeart/2005/8/layout/vList3#2"/>
    <dgm:cxn modelId="{05A42E38-6E96-484D-9B4B-CC4C3E72CCE3}" type="presParOf" srcId="{085CACE9-1108-4D3F-BB86-4780C38120A3}" destId="{721FE3C7-F38E-40E4-8A95-F32078AF94BB}" srcOrd="1" destOrd="0" presId="urn:microsoft.com/office/officeart/2005/8/layout/vList3#2"/>
    <dgm:cxn modelId="{7C6595C3-0BE3-4EF1-9E2F-1587E7324D50}" type="presParOf" srcId="{C809C06A-8F29-40AF-B30B-C6E24B9BF5DB}" destId="{688E5EB2-6C68-4033-8923-A385776650E5}" srcOrd="1" destOrd="0" presId="urn:microsoft.com/office/officeart/2005/8/layout/vList3#2"/>
    <dgm:cxn modelId="{748E0A11-94E2-4906-ADA2-4233478F9A2A}" type="presParOf" srcId="{C809C06A-8F29-40AF-B30B-C6E24B9BF5DB}" destId="{75B328B3-EE06-467A-8E4C-28841CD9922A}" srcOrd="2" destOrd="0" presId="urn:microsoft.com/office/officeart/2005/8/layout/vList3#2"/>
    <dgm:cxn modelId="{6D65487A-E060-4A8E-9812-C035E0187632}" type="presParOf" srcId="{75B328B3-EE06-467A-8E4C-28841CD9922A}" destId="{C02A7813-5A54-437F-BE74-FCDAB9EE248C}" srcOrd="0" destOrd="0" presId="urn:microsoft.com/office/officeart/2005/8/layout/vList3#2"/>
    <dgm:cxn modelId="{62D0D23F-9B33-4568-A12B-68EF2432AB26}" type="presParOf" srcId="{75B328B3-EE06-467A-8E4C-28841CD9922A}" destId="{B0B3E1F4-834D-4FA0-85E0-927A012F5302}" srcOrd="1" destOrd="0" presId="urn:microsoft.com/office/officeart/2005/8/layout/vList3#2"/>
    <dgm:cxn modelId="{01942FC8-1A48-408D-BFAB-1E6205AE78A8}" type="presParOf" srcId="{C809C06A-8F29-40AF-B30B-C6E24B9BF5DB}" destId="{8E56936C-70CA-4E25-812A-DB548D71D960}" srcOrd="3" destOrd="0" presId="urn:microsoft.com/office/officeart/2005/8/layout/vList3#2"/>
    <dgm:cxn modelId="{022E7681-0963-465B-AF90-FD791AF6BAC9}" type="presParOf" srcId="{C809C06A-8F29-40AF-B30B-C6E24B9BF5DB}" destId="{0718A4E9-4AB7-4A16-94FE-6E5792AE72C4}" srcOrd="4" destOrd="0" presId="urn:microsoft.com/office/officeart/2005/8/layout/vList3#2"/>
    <dgm:cxn modelId="{7D20DBA9-7540-434A-8DFC-F0764C9686FE}" type="presParOf" srcId="{0718A4E9-4AB7-4A16-94FE-6E5792AE72C4}" destId="{519C6CB5-FA2E-481C-B463-153FF3327641}" srcOrd="0" destOrd="0" presId="urn:microsoft.com/office/officeart/2005/8/layout/vList3#2"/>
    <dgm:cxn modelId="{025D13B4-1400-4719-9C00-341460322BAC}" type="presParOf" srcId="{0718A4E9-4AB7-4A16-94FE-6E5792AE72C4}" destId="{48B08F14-32F8-4C23-A87D-BC3C3C470926}" srcOrd="1" destOrd="0" presId="urn:microsoft.com/office/officeart/2005/8/layout/vList3#2"/>
    <dgm:cxn modelId="{90B2A37F-D6D7-4A5B-A92A-6D34A39FCD0E}" type="presParOf" srcId="{C809C06A-8F29-40AF-B30B-C6E24B9BF5DB}" destId="{1FFD7504-569D-4700-A74D-F1C3B3DDB3C5}" srcOrd="5" destOrd="0" presId="urn:microsoft.com/office/officeart/2005/8/layout/vList3#2"/>
    <dgm:cxn modelId="{328D56C9-EB5A-43DD-92F4-D1DBD77F557B}" type="presParOf" srcId="{C809C06A-8F29-40AF-B30B-C6E24B9BF5DB}" destId="{923DF3D3-7F1C-42D3-A9CF-3CD08C595956}" srcOrd="6" destOrd="0" presId="urn:microsoft.com/office/officeart/2005/8/layout/vList3#2"/>
    <dgm:cxn modelId="{D681BEAD-7B36-406C-807A-8B6F1FCAFD04}" type="presParOf" srcId="{923DF3D3-7F1C-42D3-A9CF-3CD08C595956}" destId="{F4C92679-81A2-4248-8517-49706A66B188}" srcOrd="0" destOrd="0" presId="urn:microsoft.com/office/officeart/2005/8/layout/vList3#2"/>
    <dgm:cxn modelId="{82D17EB1-08D8-43C5-AB90-6C46E266E96A}" type="presParOf" srcId="{923DF3D3-7F1C-42D3-A9CF-3CD08C595956}" destId="{B2E20617-383A-4381-B5C3-A71170B450D6}" srcOrd="1" destOrd="0" presId="urn:microsoft.com/office/officeart/2005/8/layout/vList3#2"/>
    <dgm:cxn modelId="{6464BD14-31C9-473F-8613-0C29AD9CF1E5}" type="presParOf" srcId="{C809C06A-8F29-40AF-B30B-C6E24B9BF5DB}" destId="{8D77C5D7-60CC-445E-A2C3-7A019DE7E6ED}" srcOrd="7" destOrd="0" presId="urn:microsoft.com/office/officeart/2005/8/layout/vList3#2"/>
    <dgm:cxn modelId="{E7032871-08D7-4621-B451-F93038CC2F9D}" type="presParOf" srcId="{C809C06A-8F29-40AF-B30B-C6E24B9BF5DB}" destId="{AC692165-3855-421A-96A8-156C6D50F9E7}" srcOrd="8" destOrd="0" presId="urn:microsoft.com/office/officeart/2005/8/layout/vList3#2"/>
    <dgm:cxn modelId="{CB48C607-3D25-459B-8F28-CB76B941C467}" type="presParOf" srcId="{AC692165-3855-421A-96A8-156C6D50F9E7}" destId="{D031FD0D-BF27-460A-85C6-D1036D1BC36C}" srcOrd="0" destOrd="0" presId="urn:microsoft.com/office/officeart/2005/8/layout/vList3#2"/>
    <dgm:cxn modelId="{DE67F003-6180-44C8-B277-8114B1CBD9B9}" type="presParOf" srcId="{AC692165-3855-421A-96A8-156C6D50F9E7}" destId="{AF72475B-10F3-4028-831B-90C3D4A2E874}" srcOrd="1" destOrd="0" presId="urn:microsoft.com/office/officeart/2005/8/layout/vList3#2"/>
    <dgm:cxn modelId="{0409D80C-2F9D-47E1-98B1-1A48DC95F8DE}" type="presParOf" srcId="{C809C06A-8F29-40AF-B30B-C6E24B9BF5DB}" destId="{D3DBBB32-74EE-4BE4-8B22-7EF67E95C3EB}" srcOrd="9" destOrd="0" presId="urn:microsoft.com/office/officeart/2005/8/layout/vList3#2"/>
    <dgm:cxn modelId="{AEEE5083-9ED9-4377-BA22-D0B4766B1556}" type="presParOf" srcId="{C809C06A-8F29-40AF-B30B-C6E24B9BF5DB}" destId="{07D3AACC-0220-43E1-A168-13750CADD49D}" srcOrd="10" destOrd="0" presId="urn:microsoft.com/office/officeart/2005/8/layout/vList3#2"/>
    <dgm:cxn modelId="{894D2FF5-6DE2-4F1F-9863-F2465EB26678}" type="presParOf" srcId="{07D3AACC-0220-43E1-A168-13750CADD49D}" destId="{73B4A665-C6B5-463B-9985-AD2BA4411288}" srcOrd="0" destOrd="0" presId="urn:microsoft.com/office/officeart/2005/8/layout/vList3#2"/>
    <dgm:cxn modelId="{028EF756-823E-4132-80E4-487893869814}" type="presParOf" srcId="{07D3AACC-0220-43E1-A168-13750CADD49D}" destId="{3D3B4F45-1E49-4A50-A42C-7EA076A42CEF}" srcOrd="1" destOrd="0" presId="urn:microsoft.com/office/officeart/2005/8/layout/vList3#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#2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1A9B839-518B-42AC-B5F1-423A35A52863}" type="datetimeFigureOut">
              <a:rPr lang="cs-CZ"/>
              <a:pPr>
                <a:defRPr/>
              </a:pPr>
              <a:t>23.9.2012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21CB55E-F634-41BA-8608-6454FBBCAC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7990B9C-730A-4066-AC19-5EBF71EAE5B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315F7-DF87-4152-B119-6AA20DA15D74}" type="datetimeFigureOut">
              <a:rPr lang="cs-CZ"/>
              <a:pPr>
                <a:defRPr/>
              </a:pPr>
              <a:t>23.9.2012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B5917A-FE19-4B50-94F7-F85CB072B8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32ACF1-41A3-46A2-8410-1D26BF6D2BC5}" type="datetimeFigureOut">
              <a:rPr lang="cs-CZ"/>
              <a:pPr>
                <a:defRPr/>
              </a:pPr>
              <a:t>23.9.2012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C3F7F0-1DCB-4FB3-AE00-ABE08EABCF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2E4B3-F097-4056-8B1A-36E929D14CAC}" type="datetimeFigureOut">
              <a:rPr lang="cs-CZ"/>
              <a:pPr>
                <a:defRPr/>
              </a:pPr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9016B9-05C2-42DE-B1DC-A4F5C30F6D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3C3C02-0CF3-4B5D-A721-E3400D066AA3}" type="datetimeFigureOut">
              <a:rPr lang="cs-CZ"/>
              <a:pPr>
                <a:defRPr/>
              </a:pPr>
              <a:t>23.9.2012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F790DE-7D47-4364-A9A9-C8E4405F65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33400-863D-418C-9733-6FA9A1EEFC65}" type="datetimeFigureOut">
              <a:rPr lang="cs-CZ"/>
              <a:pPr>
                <a:defRPr/>
              </a:pPr>
              <a:t>23.9.2012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72C19-8215-434E-8D16-441A9ED824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A3A94E-09C2-4F41-96F0-806549A511E5}" type="datetimeFigureOut">
              <a:rPr lang="cs-CZ"/>
              <a:pPr>
                <a:defRPr/>
              </a:pPr>
              <a:t>23.9.2012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E1AF29-E59E-446B-9303-A9E934BD25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4CD56A-AAAC-4134-84A5-7D6EC8234C1C}" type="datetimeFigureOut">
              <a:rPr lang="cs-CZ"/>
              <a:pPr>
                <a:defRPr/>
              </a:pPr>
              <a:t>23.9.2012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A7EBD9-A1E4-45A8-91E8-5B70F668F3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439EA4-3FBF-40AC-869C-A09C657DA701}" type="datetimeFigureOut">
              <a:rPr lang="cs-CZ"/>
              <a:pPr>
                <a:defRPr/>
              </a:pPr>
              <a:t>23.9.2012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64D45F-D3A6-4FA9-BBA7-CB49509D98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35FC3-633C-46AB-8ACF-7EFEC7DBABB6}" type="datetimeFigureOut">
              <a:rPr lang="cs-CZ"/>
              <a:pPr>
                <a:defRPr/>
              </a:pPr>
              <a:t>23.9.2012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5F343E-CA07-4974-AC50-D10B3D0D9A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C1D189-8FA7-4978-B4D3-EFB9A48E1B75}" type="datetimeFigureOut">
              <a:rPr lang="cs-CZ"/>
              <a:pPr>
                <a:defRPr/>
              </a:pPr>
              <a:t>23.9.2012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07FA5-4FED-42DA-97B0-938F0648B7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275016-286F-49EA-B894-4FDD4308291D}" type="datetimeFigureOut">
              <a:rPr lang="cs-CZ"/>
              <a:pPr>
                <a:defRPr/>
              </a:pPr>
              <a:t>23.9.2012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16A6C7-259E-4ECA-B554-0822D25B39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9BD6B3C-5C23-4E72-AC1B-A6EF45A1F2EA}" type="datetimeFigureOut">
              <a:rPr lang="cs-CZ"/>
              <a:pPr>
                <a:defRPr/>
              </a:pPr>
              <a:t>23.9.2012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37FBE90-DF75-40A8-8696-2B945DDE9C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72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64" r:id="rId9"/>
    <p:sldLayoutId id="2147483663" r:id="rId10"/>
    <p:sldLayoutId id="214748366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fontAlgn="base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3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8575" y="908050"/>
            <a:ext cx="3455988" cy="671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b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8.-9. Třída 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850" y="3357563"/>
            <a:ext cx="8528050" cy="1608137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Úlohy o směsích různě koncentrovaných látek konzistenci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Příklady  s řešením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600" smtClean="0">
                <a:latin typeface="Times New Roman" pitchFamily="18" charset="0"/>
                <a:cs typeface="Times New Roman" pitchFamily="18" charset="0"/>
              </a:rPr>
              <a:t>Máme tři druhy kyseliny octové: 15%, 30%, 50%. Kolika procentní kyselinu dostaneme, smícháme – li z prvého 3l, z druhého 5l a ze třetího 8 litrů?</a:t>
            </a:r>
          </a:p>
          <a:p>
            <a:pPr algn="ctr">
              <a:lnSpc>
                <a:spcPct val="90000"/>
              </a:lnSpc>
              <a:buFont typeface="Wingdings 2" pitchFamily="18" charset="2"/>
              <a:buNone/>
            </a:pPr>
            <a:r>
              <a:rPr lang="cs-CZ" sz="2600" smtClean="0">
                <a:latin typeface="Times New Roman" pitchFamily="18" charset="0"/>
                <a:cs typeface="Times New Roman" pitchFamily="18" charset="0"/>
              </a:rPr>
              <a:t>15 . 3 + 30 . 5 + 50 . 8 = x (3+5+8)     </a:t>
            </a:r>
            <a:r>
              <a:rPr lang="cs-CZ" sz="2600" b="1" u="sng" smtClean="0">
                <a:latin typeface="Times New Roman" pitchFamily="18" charset="0"/>
                <a:cs typeface="Times New Roman" pitchFamily="18" charset="0"/>
              </a:rPr>
              <a:t>x = 37,2</a:t>
            </a:r>
          </a:p>
          <a:p>
            <a:pPr algn="ctr">
              <a:lnSpc>
                <a:spcPct val="90000"/>
              </a:lnSpc>
              <a:buFont typeface="Wingdings 2" pitchFamily="18" charset="2"/>
              <a:buNone/>
            </a:pPr>
            <a:r>
              <a:rPr lang="cs-CZ" sz="2600" smtClean="0">
                <a:latin typeface="Times New Roman" pitchFamily="18" charset="0"/>
                <a:cs typeface="Times New Roman" pitchFamily="18" charset="0"/>
              </a:rPr>
              <a:t>____________________________________________</a:t>
            </a:r>
          </a:p>
          <a:p>
            <a:pPr algn="ctr">
              <a:lnSpc>
                <a:spcPct val="90000"/>
              </a:lnSpc>
              <a:buFont typeface="Wingdings 2" pitchFamily="18" charset="2"/>
              <a:buNone/>
            </a:pPr>
            <a:r>
              <a:rPr lang="cs-CZ" sz="2600" smtClean="0">
                <a:latin typeface="Times New Roman" pitchFamily="18" charset="0"/>
                <a:cs typeface="Times New Roman" pitchFamily="18" charset="0"/>
              </a:rPr>
              <a:t>Voda koncentrace 0%</a:t>
            </a:r>
          </a:p>
          <a:p>
            <a:pPr algn="ctr">
              <a:lnSpc>
                <a:spcPct val="90000"/>
              </a:lnSpc>
              <a:buFont typeface="Wingdings 2" pitchFamily="18" charset="2"/>
              <a:buNone/>
            </a:pPr>
            <a:r>
              <a:rPr lang="cs-CZ" sz="2600" smtClean="0">
                <a:latin typeface="Times New Roman" pitchFamily="18" charset="0"/>
                <a:cs typeface="Times New Roman" pitchFamily="18" charset="0"/>
              </a:rPr>
              <a:t>Pevná látka 100% koncentrace</a:t>
            </a:r>
          </a:p>
          <a:p>
            <a:pPr algn="ctr">
              <a:lnSpc>
                <a:spcPct val="90000"/>
              </a:lnSpc>
              <a:buFont typeface="Wingdings 2" pitchFamily="18" charset="2"/>
              <a:buNone/>
            </a:pPr>
            <a:r>
              <a:rPr lang="cs-CZ" sz="2600" smtClean="0">
                <a:latin typeface="Times New Roman" pitchFamily="18" charset="0"/>
                <a:cs typeface="Times New Roman" pitchFamily="18" charset="0"/>
              </a:rPr>
              <a:t>_______________________________________________</a:t>
            </a:r>
          </a:p>
          <a:p>
            <a:pPr>
              <a:lnSpc>
                <a:spcPct val="90000"/>
              </a:lnSpc>
            </a:pPr>
            <a:r>
              <a:rPr lang="cs-CZ" sz="2600" smtClean="0">
                <a:latin typeface="Times New Roman" pitchFamily="18" charset="0"/>
                <a:cs typeface="Times New Roman" pitchFamily="18" charset="0"/>
              </a:rPr>
              <a:t>Kolik gramů CuSo4 musíme přidat do 450g 15%  roztoku CuSo4, aby vznikl 25% roztok?</a:t>
            </a:r>
          </a:p>
          <a:p>
            <a:pPr algn="ctr">
              <a:lnSpc>
                <a:spcPct val="90000"/>
              </a:lnSpc>
              <a:buFont typeface="Wingdings 2" pitchFamily="18" charset="2"/>
              <a:buNone/>
            </a:pPr>
            <a:r>
              <a:rPr lang="cs-CZ" sz="2600" smtClean="0">
                <a:latin typeface="Times New Roman" pitchFamily="18" charset="0"/>
                <a:cs typeface="Times New Roman" pitchFamily="18" charset="0"/>
              </a:rPr>
              <a:t>100x + 15 . 450 = 25 (x + 450)            </a:t>
            </a:r>
            <a:r>
              <a:rPr lang="cs-CZ" sz="2600" b="1" u="sng" smtClean="0">
                <a:latin typeface="Times New Roman" pitchFamily="18" charset="0"/>
                <a:cs typeface="Times New Roman" pitchFamily="18" charset="0"/>
              </a:rPr>
              <a:t>x = 60</a:t>
            </a:r>
          </a:p>
          <a:p>
            <a:pPr>
              <a:lnSpc>
                <a:spcPct val="90000"/>
              </a:lnSpc>
            </a:pPr>
            <a:endParaRPr lang="cs-CZ" sz="2600" smtClean="0"/>
          </a:p>
          <a:p>
            <a:pPr>
              <a:lnSpc>
                <a:spcPct val="90000"/>
              </a:lnSpc>
            </a:pPr>
            <a:endParaRPr lang="cs-CZ" sz="26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Test 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Mořská voda obsahuje 5% soli. Kolik kg destilované vody je třeba přilít ke 40 kg mořské vody, aby obsah soli byl 2%?</a:t>
            </a:r>
          </a:p>
          <a:p>
            <a:pPr algn="ctr"/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mtClean="0">
                <a:hlinkClick r:id="rId2" action="ppaction://hlinksldjump"/>
              </a:rPr>
              <a:t>A)   58</a:t>
            </a: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mtClean="0">
                <a:hlinkClick r:id="rId3" action="ppaction://hlinksldjump"/>
              </a:rPr>
              <a:t>B)   60 </a:t>
            </a: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mtClean="0">
                <a:hlinkClick r:id="rId2" action="ppaction://hlinksldjump"/>
              </a:rPr>
              <a:t>C)   62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Špatná odpověď</a:t>
            </a:r>
            <a:endParaRPr lang="cs-CZ" dirty="0"/>
          </a:p>
        </p:txBody>
      </p:sp>
      <p:pic>
        <p:nvPicPr>
          <p:cNvPr id="19458" name="Picture 2" descr="C:\Program Files\Microsoft Office\MEDIA\CAGCAT10\j0286034.wmf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835150" y="1698625"/>
            <a:ext cx="5356225" cy="5159375"/>
          </a:xfrm>
        </p:spPr>
      </p:pic>
      <p:sp>
        <p:nvSpPr>
          <p:cNvPr id="5" name="Popisek se šipkou doleva 4">
            <a:hlinkClick r:id="rId4" action="ppaction://hlinksldjump"/>
          </p:cNvPr>
          <p:cNvSpPr/>
          <p:nvPr/>
        </p:nvSpPr>
        <p:spPr>
          <a:xfrm>
            <a:off x="6840538" y="3644900"/>
            <a:ext cx="2303462" cy="3213100"/>
          </a:xfrm>
          <a:prstGeom prst="leftArrowCallou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1"/>
                </a:solidFill>
                <a:hlinkClick r:id="rId4" action="ppaction://hlinksldjump"/>
              </a:rPr>
              <a:t>Zpět !!!!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Správná odpověď</a:t>
            </a:r>
            <a:endParaRPr lang="cs-CZ" dirty="0"/>
          </a:p>
        </p:txBody>
      </p:sp>
      <p:pic>
        <p:nvPicPr>
          <p:cNvPr id="20482" name="Picture 2" descr="C:\Program Files\Microsoft Office\MEDIA\CAGCAT10\j0251301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679575" y="566738"/>
            <a:ext cx="7464425" cy="62912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Správná odpověď je B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Mořská voda obsahuje 5% soli. Kolik kg destilované vody je třeba přilít ke 40 kg mořské vody, aby obsah soli byl 2%?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mtClean="0"/>
              <a:t>5 . 40 + 0 . x = 2 . (40 + x)                    </a:t>
            </a:r>
            <a:r>
              <a:rPr lang="cs-CZ" b="1" u="sng" smtClean="0"/>
              <a:t>x = 60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47</TotalTime>
  <Words>132</Words>
  <Application>Microsoft Office PowerPoint</Application>
  <PresentationFormat>Předvádění na obrazovce (4:3)</PresentationFormat>
  <Paragraphs>19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17" baseType="lpstr">
      <vt:lpstr>Book Antiqua</vt:lpstr>
      <vt:lpstr>Arial</vt:lpstr>
      <vt:lpstr>Lucida Sans</vt:lpstr>
      <vt:lpstr>Wingdings 2</vt:lpstr>
      <vt:lpstr>Wingdings</vt:lpstr>
      <vt:lpstr>Wingdings 3</vt:lpstr>
      <vt:lpstr>Calibri</vt:lpstr>
      <vt:lpstr>Times New Roman</vt:lpstr>
      <vt:lpstr>Vrchol</vt:lpstr>
      <vt:lpstr>Vrchol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Matěj Šitina</dc:creator>
  <cp:lastModifiedBy>Maminka</cp:lastModifiedBy>
  <cp:revision>12</cp:revision>
  <dcterms:created xsi:type="dcterms:W3CDTF">2012-06-14T17:23:23Z</dcterms:created>
  <dcterms:modified xsi:type="dcterms:W3CDTF">2012-09-23T08:02:37Z</dcterms:modified>
</cp:coreProperties>
</file>