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2D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VY_32_INOVACE_11_Matematika_Násobilka 30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Březno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Lenka </a:t>
          </a:r>
          <a:r>
            <a:rPr lang="cs-CZ" sz="2000" dirty="0" err="1" smtClean="0"/>
            <a:t>Mokrejšová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Násobení  a dělení číslem 30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240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8F69F2F-39D1-4318-AFA0-C4261BDFA468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E74C389-DE51-43BD-9419-2CD13114FF03}" type="presOf" srcId="{D1B46980-6531-4606-95E6-44980827E919}" destId="{2BE915AB-18AA-4053-B92C-3BFC9ED204BB}" srcOrd="1" destOrd="0" presId="urn:microsoft.com/office/officeart/2005/8/layout/target3"/>
    <dgm:cxn modelId="{65995BB0-9FCF-493C-9562-55EB00247E6E}" type="presOf" srcId="{D1D4F407-5343-4D3F-B5B9-D407B03CAEB4}" destId="{AED2198E-93D5-4001-81B4-73124B309672}" srcOrd="1" destOrd="0" presId="urn:microsoft.com/office/officeart/2005/8/layout/target3"/>
    <dgm:cxn modelId="{2368815F-3D1D-4FCD-9B74-6C39D010A9F5}" type="presOf" srcId="{4C35D32F-0EAB-4CD7-82EE-45574DC2A586}" destId="{890E4F0B-2866-4A3F-A3C7-2A14B1797930}" srcOrd="1" destOrd="0" presId="urn:microsoft.com/office/officeart/2005/8/layout/target3"/>
    <dgm:cxn modelId="{6F7BC31D-3E7A-4981-8710-F5281079C909}" type="presOf" srcId="{D8197B8C-B260-4A16-BDF4-0947B075E274}" destId="{25B08C86-7E15-44DC-BE7F-FFB55DD49D12}" srcOrd="0" destOrd="0" presId="urn:microsoft.com/office/officeart/2005/8/layout/target3"/>
    <dgm:cxn modelId="{ABAE64A0-7FA0-48E9-B3E7-45E53B0557F8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86BD95C-D956-4B5D-85D1-8F8E72A6D10F}" type="presOf" srcId="{D8197B8C-B260-4A16-BDF4-0947B075E274}" destId="{5A5FFA88-C948-4069-8E93-59FA12366E83}" srcOrd="1" destOrd="0" presId="urn:microsoft.com/office/officeart/2005/8/layout/target3"/>
    <dgm:cxn modelId="{9A0A6585-6D51-46C6-9CF3-C2C420A073B1}" type="presOf" srcId="{D1B46980-6531-4606-95E6-44980827E919}" destId="{6140AFEC-043D-4C43-A2F9-D0F5331DF3A3}" srcOrd="0" destOrd="0" presId="urn:microsoft.com/office/officeart/2005/8/layout/target3"/>
    <dgm:cxn modelId="{CC2F80E6-868A-4C62-93D8-D323CB235632}" type="presOf" srcId="{4C35D32F-0EAB-4CD7-82EE-45574DC2A586}" destId="{8BEBB6EC-1DAA-4CAC-8A25-BC0FCBD5DBD5}" srcOrd="0" destOrd="0" presId="urn:microsoft.com/office/officeart/2005/8/layout/target3"/>
    <dgm:cxn modelId="{A523A95C-05E4-4CC7-80BF-63901E4C7607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88D1D9F-3F47-4B93-8D0A-957E1825DA51}" type="presOf" srcId="{B651F6E3-6281-48DB-9319-2AEAFDAE7572}" destId="{619D679B-A015-4ECF-8348-D1034C574F40}" srcOrd="0" destOrd="0" presId="urn:microsoft.com/office/officeart/2005/8/layout/target3"/>
    <dgm:cxn modelId="{934A1EBD-AC16-4951-89EE-184D67D6E78C}" type="presParOf" srcId="{333A1088-737F-45CB-B68E-254E46348037}" destId="{F5ABB229-8D3B-4694-996A-96F23CF14429}" srcOrd="0" destOrd="0" presId="urn:microsoft.com/office/officeart/2005/8/layout/target3"/>
    <dgm:cxn modelId="{1382E777-EB6D-48B7-A247-380CCDBE0F88}" type="presParOf" srcId="{333A1088-737F-45CB-B68E-254E46348037}" destId="{F41139FD-01EE-4571-8B17-4FB00FC51163}" srcOrd="1" destOrd="0" presId="urn:microsoft.com/office/officeart/2005/8/layout/target3"/>
    <dgm:cxn modelId="{471768C5-784F-4BF2-A2CF-5F366487221E}" type="presParOf" srcId="{333A1088-737F-45CB-B68E-254E46348037}" destId="{D005CE8C-CC26-4C3E-AC11-E15060ECD759}" srcOrd="2" destOrd="0" presId="urn:microsoft.com/office/officeart/2005/8/layout/target3"/>
    <dgm:cxn modelId="{BEF1B1CC-3E5D-4791-8996-5E7B4662AC2B}" type="presParOf" srcId="{333A1088-737F-45CB-B68E-254E46348037}" destId="{2C702D82-9B77-49B7-9568-BB8EB47C3372}" srcOrd="3" destOrd="0" presId="urn:microsoft.com/office/officeart/2005/8/layout/target3"/>
    <dgm:cxn modelId="{877C4931-C0F1-498C-8E4A-EACF892BEBC4}" type="presParOf" srcId="{333A1088-737F-45CB-B68E-254E46348037}" destId="{A52A0455-90FF-4808-ABD0-F02540D31D5A}" srcOrd="4" destOrd="0" presId="urn:microsoft.com/office/officeart/2005/8/layout/target3"/>
    <dgm:cxn modelId="{7422352E-79CF-4F27-8147-66F7F820444F}" type="presParOf" srcId="{333A1088-737F-45CB-B68E-254E46348037}" destId="{6140AFEC-043D-4C43-A2F9-D0F5331DF3A3}" srcOrd="5" destOrd="0" presId="urn:microsoft.com/office/officeart/2005/8/layout/target3"/>
    <dgm:cxn modelId="{27CFEE79-89FE-4EC7-8E55-74EF90CD5C83}" type="presParOf" srcId="{333A1088-737F-45CB-B68E-254E46348037}" destId="{9358AC05-5D7D-4327-9F80-1AD486AEA664}" srcOrd="6" destOrd="0" presId="urn:microsoft.com/office/officeart/2005/8/layout/target3"/>
    <dgm:cxn modelId="{F27671B8-DE18-44D4-BA75-A1E21B6F0032}" type="presParOf" srcId="{333A1088-737F-45CB-B68E-254E46348037}" destId="{313FC574-E1CD-4FB4-B054-0B805CE0447D}" srcOrd="7" destOrd="0" presId="urn:microsoft.com/office/officeart/2005/8/layout/target3"/>
    <dgm:cxn modelId="{6F0ABAE4-8664-4B12-94C8-9909F8674CD3}" type="presParOf" srcId="{333A1088-737F-45CB-B68E-254E46348037}" destId="{619D679B-A015-4ECF-8348-D1034C574F40}" srcOrd="8" destOrd="0" presId="urn:microsoft.com/office/officeart/2005/8/layout/target3"/>
    <dgm:cxn modelId="{31E8C91C-C95D-47C3-8314-0B57536EAE1B}" type="presParOf" srcId="{333A1088-737F-45CB-B68E-254E46348037}" destId="{322283A8-4A27-4CDA-BAE3-F381106A9174}" srcOrd="9" destOrd="0" presId="urn:microsoft.com/office/officeart/2005/8/layout/target3"/>
    <dgm:cxn modelId="{B10D3FEA-F54A-4B7C-98FA-7B5BD1156609}" type="presParOf" srcId="{333A1088-737F-45CB-B68E-254E46348037}" destId="{FFC9F71D-1B4F-4AD9-A4A6-86ADEFC8AF5C}" srcOrd="10" destOrd="0" presId="urn:microsoft.com/office/officeart/2005/8/layout/target3"/>
    <dgm:cxn modelId="{D3D178BE-5194-41F0-BC00-64D6DCCDB9B1}" type="presParOf" srcId="{333A1088-737F-45CB-B68E-254E46348037}" destId="{25B08C86-7E15-44DC-BE7F-FFB55DD49D12}" srcOrd="11" destOrd="0" presId="urn:microsoft.com/office/officeart/2005/8/layout/target3"/>
    <dgm:cxn modelId="{630F9919-1855-4AA9-BB8E-2000DFA30C95}" type="presParOf" srcId="{333A1088-737F-45CB-B68E-254E46348037}" destId="{76644BE8-9D7C-4C09-B250-3D10AF48CBB7}" srcOrd="12" destOrd="0" presId="urn:microsoft.com/office/officeart/2005/8/layout/target3"/>
    <dgm:cxn modelId="{E89FB75B-CD4A-4516-AC7D-4D0F30AAF7B8}" type="presParOf" srcId="{333A1088-737F-45CB-B68E-254E46348037}" destId="{EE85B701-7295-41C0-BA7A-34D3756A2AE6}" srcOrd="13" destOrd="0" presId="urn:microsoft.com/office/officeart/2005/8/layout/target3"/>
    <dgm:cxn modelId="{4F3E1177-AD35-40FF-8DBD-1DB1BD6B2969}" type="presParOf" srcId="{333A1088-737F-45CB-B68E-254E46348037}" destId="{8BEBB6EC-1DAA-4CAC-8A25-BC0FCBD5DBD5}" srcOrd="14" destOrd="0" presId="urn:microsoft.com/office/officeart/2005/8/layout/target3"/>
    <dgm:cxn modelId="{F7BF09A3-A40E-4151-B13A-06CED74A803A}" type="presParOf" srcId="{333A1088-737F-45CB-B68E-254E46348037}" destId="{AED2198E-93D5-4001-81B4-73124B309672}" srcOrd="15" destOrd="0" presId="urn:microsoft.com/office/officeart/2005/8/layout/target3"/>
    <dgm:cxn modelId="{7FBB7B59-4F95-4B32-A54E-8D1376FCCE21}" type="presParOf" srcId="{333A1088-737F-45CB-B68E-254E46348037}" destId="{2BE915AB-18AA-4053-B92C-3BFC9ED204BB}" srcOrd="16" destOrd="0" presId="urn:microsoft.com/office/officeart/2005/8/layout/target3"/>
    <dgm:cxn modelId="{42A0032C-3AFF-4876-B7D3-9EAB2ED64E0B}" type="presParOf" srcId="{333A1088-737F-45CB-B68E-254E46348037}" destId="{6BB5E863-4638-4E1D-BFDE-399D028AC4ED}" srcOrd="17" destOrd="0" presId="urn:microsoft.com/office/officeart/2005/8/layout/target3"/>
    <dgm:cxn modelId="{1BBC700F-34C3-498A-9695-ECA751E35B94}" type="presParOf" srcId="{333A1088-737F-45CB-B68E-254E46348037}" destId="{5A5FFA88-C948-4069-8E93-59FA12366E83}" srcOrd="18" destOrd="0" presId="urn:microsoft.com/office/officeart/2005/8/layout/target3"/>
    <dgm:cxn modelId="{902A9DC0-5797-43F3-916A-35C7BC815E8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Březno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Lenka </a:t>
          </a:r>
          <a:r>
            <a:rPr lang="cs-CZ" sz="2000" kern="1200" dirty="0" err="1" smtClean="0"/>
            <a:t>Mokrejšová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VY_32_INOVACE_11_Matematika_Násobilka 30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Násobení  a dělení číslem 30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B1501E-888A-4CC1-B7EE-E27149F072AC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1049EE-3010-431C-A74B-783628D90C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0812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Děti označují</a:t>
            </a:r>
            <a:r>
              <a:rPr lang="cs-CZ" baseline="0" dirty="0" smtClean="0"/>
              <a:t> násobky čísla 30. Materiál je určený ke společné práci na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1049EE-3010-431C-A74B-783628D90C7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8365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EC9A3-86E3-4C25-8EAD-231C9297EB0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C0DC-B5CE-43F7-BC7D-972D2B384D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68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EC9A3-86E3-4C25-8EAD-231C9297EB0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C0DC-B5CE-43F7-BC7D-972D2B384D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275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EC9A3-86E3-4C25-8EAD-231C9297EB0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C0DC-B5CE-43F7-BC7D-972D2B384D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154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EC9A3-86E3-4C25-8EAD-231C9297EB0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C0DC-B5CE-43F7-BC7D-972D2B384D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6485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EC9A3-86E3-4C25-8EAD-231C9297EB0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C0DC-B5CE-43F7-BC7D-972D2B384D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2682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EC9A3-86E3-4C25-8EAD-231C9297EB0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C0DC-B5CE-43F7-BC7D-972D2B384D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9838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EC9A3-86E3-4C25-8EAD-231C9297EB0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C0DC-B5CE-43F7-BC7D-972D2B384D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9743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EC9A3-86E3-4C25-8EAD-231C9297EB0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C0DC-B5CE-43F7-BC7D-972D2B384D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3256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EC9A3-86E3-4C25-8EAD-231C9297EB0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C0DC-B5CE-43F7-BC7D-972D2B384D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35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EC9A3-86E3-4C25-8EAD-231C9297EB0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C0DC-B5CE-43F7-BC7D-972D2B384D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7650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EC9A3-86E3-4C25-8EAD-231C9297EB0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6C0DC-B5CE-43F7-BC7D-972D2B384D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6784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EC9A3-86E3-4C25-8EAD-231C9297EB0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6C0DC-B5CE-43F7-BC7D-972D2B384D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02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8331" y="2132856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3886200"/>
            <a:ext cx="6656784" cy="249512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pPr algn="l"/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algn="l"/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Anotace: Materiál určený k procvičování násobení  dělení číslem 30 ve třetím ročníku.</a:t>
            </a:r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115888"/>
            <a:ext cx="856456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06412851"/>
              </p:ext>
            </p:extLst>
          </p:nvPr>
        </p:nvGraphicFramePr>
        <p:xfrm>
          <a:off x="618261" y="234888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6229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795361" y="2508873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sldjump"/>
              </a:rPr>
              <a:t>180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hlinkClick r:id="rId2" action="ppaction://hlinksldjump"/>
            </a:endParaRPr>
          </a:p>
        </p:txBody>
      </p:sp>
      <p:sp>
        <p:nvSpPr>
          <p:cNvPr id="5" name="Obdélník 4">
            <a:hlinkClick r:id="" action="ppaction://noaction"/>
          </p:cNvPr>
          <p:cNvSpPr/>
          <p:nvPr/>
        </p:nvSpPr>
        <p:spPr>
          <a:xfrm>
            <a:off x="467544" y="404664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 action="ppaction://hlinksldjump"/>
              </a:rPr>
              <a:t>500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588224" y="1327994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sldjump"/>
              </a:rPr>
              <a:t>120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Obdélník 7">
            <a:hlinkClick r:id="rId2" action="ppaction://hlinksldjump"/>
          </p:cNvPr>
          <p:cNvSpPr/>
          <p:nvPr/>
        </p:nvSpPr>
        <p:spPr>
          <a:xfrm>
            <a:off x="7452320" y="404664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sldjump"/>
              </a:rPr>
              <a:t>300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Obdélník 8">
            <a:hlinkClick r:id="" action="ppaction://noaction"/>
          </p:cNvPr>
          <p:cNvSpPr/>
          <p:nvPr/>
        </p:nvSpPr>
        <p:spPr>
          <a:xfrm>
            <a:off x="2339752" y="3861048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 action="ppaction://hlinksldjump"/>
              </a:rPr>
              <a:t>110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Obdélník 9">
            <a:hlinkClick r:id="rId2" action="ppaction://hlinksldjump"/>
          </p:cNvPr>
          <p:cNvSpPr/>
          <p:nvPr/>
        </p:nvSpPr>
        <p:spPr>
          <a:xfrm>
            <a:off x="683568" y="2032613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sldjump"/>
              </a:rPr>
              <a:t>90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Obdélník 10">
            <a:hlinkClick r:id="rId2" action="ppaction://hlinksldjump"/>
          </p:cNvPr>
          <p:cNvSpPr/>
          <p:nvPr/>
        </p:nvSpPr>
        <p:spPr>
          <a:xfrm>
            <a:off x="7452318" y="2708920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sldjump"/>
              </a:rPr>
              <a:t>150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Obdélník 11">
            <a:hlinkClick r:id="rId2" action="ppaction://hlinksldjump"/>
          </p:cNvPr>
          <p:cNvSpPr/>
          <p:nvPr/>
        </p:nvSpPr>
        <p:spPr>
          <a:xfrm>
            <a:off x="5796136" y="3861048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sldjump"/>
              </a:rPr>
              <a:t>240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Obdélník 12">
            <a:hlinkClick r:id="rId2" action="ppaction://hlinksldjump"/>
          </p:cNvPr>
          <p:cNvSpPr/>
          <p:nvPr/>
        </p:nvSpPr>
        <p:spPr>
          <a:xfrm>
            <a:off x="755576" y="4944185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sldjump"/>
              </a:rPr>
              <a:t>600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Obdélník 13">
            <a:hlinkClick r:id="rId2" action="ppaction://hlinksldjump"/>
          </p:cNvPr>
          <p:cNvSpPr/>
          <p:nvPr/>
        </p:nvSpPr>
        <p:spPr>
          <a:xfrm>
            <a:off x="5033200" y="5217660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sldjump"/>
              </a:rPr>
              <a:t>360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Obdélník 14">
            <a:hlinkClick r:id="rId2" action="ppaction://hlinksldjump"/>
          </p:cNvPr>
          <p:cNvSpPr/>
          <p:nvPr/>
        </p:nvSpPr>
        <p:spPr>
          <a:xfrm>
            <a:off x="7627848" y="5373216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sldjump"/>
              </a:rPr>
              <a:t>30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Obdélník 1">
            <a:hlinkClick r:id="rId2" action="ppaction://hlinksldjump"/>
          </p:cNvPr>
          <p:cNvSpPr/>
          <p:nvPr/>
        </p:nvSpPr>
        <p:spPr>
          <a:xfrm>
            <a:off x="2339751" y="1109283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sldjump"/>
              </a:rPr>
              <a:t>270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4860032" y="1302114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sldjump"/>
              </a:rPr>
              <a:t>660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Obdélník 15">
            <a:hlinkClick r:id="" action="ppaction://noaction"/>
          </p:cNvPr>
          <p:cNvSpPr/>
          <p:nvPr/>
        </p:nvSpPr>
        <p:spPr>
          <a:xfrm>
            <a:off x="5478951" y="2730594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 action="ppaction://hlinksldjump"/>
              </a:rPr>
              <a:t>510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Obdélník 16">
            <a:hlinkClick r:id="" action="ppaction://noaction"/>
          </p:cNvPr>
          <p:cNvSpPr/>
          <p:nvPr/>
        </p:nvSpPr>
        <p:spPr>
          <a:xfrm>
            <a:off x="1993415" y="2505670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 action="ppaction://hlinksldjump"/>
              </a:rPr>
              <a:t>100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8" name="Obdélník 17">
            <a:hlinkClick r:id="rId2" action="ppaction://hlinksldjump"/>
          </p:cNvPr>
          <p:cNvSpPr/>
          <p:nvPr/>
        </p:nvSpPr>
        <p:spPr>
          <a:xfrm>
            <a:off x="384277" y="3522682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2" action="ppaction://hlinksldjump"/>
              </a:rPr>
              <a:t>330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" name="Obdélník 18">
            <a:hlinkClick r:id="" action="ppaction://noaction"/>
          </p:cNvPr>
          <p:cNvSpPr/>
          <p:nvPr/>
        </p:nvSpPr>
        <p:spPr>
          <a:xfrm>
            <a:off x="4174302" y="4056177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 action="ppaction://hlinksldjump"/>
              </a:rPr>
              <a:t>130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892254" y="5217660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 action="ppaction://hlinksldjump"/>
              </a:rPr>
              <a:t>250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2" name="Obdélník 21">
            <a:hlinkClick r:id="" action="ppaction://noaction"/>
          </p:cNvPr>
          <p:cNvSpPr/>
          <p:nvPr/>
        </p:nvSpPr>
        <p:spPr>
          <a:xfrm>
            <a:off x="7196332" y="3992374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 action="ppaction://hlinksldjump"/>
              </a:rPr>
              <a:t>910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811866" y="548680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 action="ppaction://hlinksldjump"/>
              </a:rPr>
              <a:t>10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0525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2" grpId="0"/>
      <p:bldP spid="3" grpId="0"/>
      <p:bldP spid="16" grpId="0"/>
      <p:bldP spid="17" grpId="0"/>
      <p:bldP spid="18" grpId="0"/>
      <p:bldP spid="19" grpId="0"/>
      <p:bldP spid="20" grpId="0"/>
      <p:bldP spid="22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Lenka\AppData\Local\Microsoft\Windows\Temporary Internet Files\Content.IE5\ZKS4I4P2\MC900437791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748" y="1484784"/>
            <a:ext cx="4655553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137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77</Words>
  <Application>Microsoft Office PowerPoint</Application>
  <PresentationFormat>Předvádění na obrazovce (4:3)</PresentationFormat>
  <Paragraphs>32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Marketka</cp:lastModifiedBy>
  <cp:revision>15</cp:revision>
  <dcterms:created xsi:type="dcterms:W3CDTF">2012-05-22T17:06:05Z</dcterms:created>
  <dcterms:modified xsi:type="dcterms:W3CDTF">2012-09-23T19:49:14Z</dcterms:modified>
</cp:coreProperties>
</file>