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56" r:id="rId3"/>
    <p:sldId id="262" r:id="rId4"/>
    <p:sldId id="258" r:id="rId5"/>
    <p:sldId id="259" r:id="rId6"/>
    <p:sldId id="261" r:id="rId7"/>
    <p:sldId id="257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91172-A0C5-4D5B-A806-33FDCFF8CA19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3AE41A-3020-4368-8152-CC66FA9363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073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E41A-3020-4368-8152-CC66FA9363A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3644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E41A-3020-4368-8152-CC66FA9363A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9618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E41A-3020-4368-8152-CC66FA9363A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348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E41A-3020-4368-8152-CC66FA9363A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726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E41A-3020-4368-8152-CC66FA9363A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51950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E41A-3020-4368-8152-CC66FA9363A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963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E41A-3020-4368-8152-CC66FA9363A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2946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E41A-3020-4368-8152-CC66FA9363A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913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47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199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894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276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455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0102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805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58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905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939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3466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5D632-9BE1-4195-8423-9F360F3DFB78}" type="datetimeFigureOut">
              <a:rPr lang="cs-CZ" smtClean="0"/>
              <a:t>23.9.2012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EBEE6-02A0-494E-825D-5F7EE6452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659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91085"/>
            <a:ext cx="6150252" cy="5366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596" y="210886"/>
            <a:ext cx="609600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30868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m\Local Settings\Temporary Internet Files\Content.IE5\ENE7TB38\MP90040001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4635896"/>
            <a:ext cx="10585176" cy="1587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116632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POVRCHOVÉ NAPĚTÍ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4797152"/>
            <a:ext cx="6400800" cy="1080120"/>
          </a:xfrm>
        </p:spPr>
        <p:txBody>
          <a:bodyPr/>
          <a:lstStyle/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904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m\Local Settings\Temporary Internet Files\Content.IE5\M1ERK6T3\MP90044478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" y="0"/>
            <a:ext cx="9144000" cy="706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PROČ?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Na molekulu kapaliny na povrchu působí pouze molekuly ze spodní strany a molekuly vzduchu z hora, které jsou ve stejném objemu v mnohem menším zastoupení, což působí na horní molekuly a vytváří tím pružnou blánu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91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m\Local Settings\Temporary Internet Files\Content.IE5\IJXRI6LX\MP90044479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-4779912"/>
            <a:ext cx="11196736" cy="14499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ÚKOL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Napiš  alespoň jeden příklad využívání povrchového napětí v přírodě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57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m\Local Settings\Temporary Internet Files\Content.IE5\8B8ACOCA\MP900444788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209" y="-3555776"/>
            <a:ext cx="9217024" cy="1193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CO TO JE?</a:t>
            </a:r>
            <a:endParaRPr lang="cs-CZ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>
                    <a:solidFill>
                      <a:srgbClr val="FF0000"/>
                    </a:solidFill>
                  </a:rPr>
                  <a:t>Povrchové napětí je fyzikální veličina</a:t>
                </a:r>
              </a:p>
              <a:p>
                <a:r>
                  <a:rPr lang="cs-CZ" dirty="0" smtClean="0">
                    <a:solidFill>
                      <a:srgbClr val="FF0000"/>
                    </a:solidFill>
                  </a:rPr>
                  <a:t>Značí se řeckým písmenem sigma - </a:t>
                </a:r>
                <a14:m>
                  <m:oMath xmlns:m="http://schemas.openxmlformats.org/officeDocument/2006/math">
                    <m:r>
                      <a:rPr lang="cs-CZ" i="1">
                        <a:solidFill>
                          <a:srgbClr val="FF0000"/>
                        </a:solidFill>
                        <a:latin typeface="Cambria Math"/>
                      </a:rPr>
                      <m:t>𝜎</m:t>
                    </m:r>
                  </m:oMath>
                </a14:m>
                <a:endParaRPr lang="cs-CZ" dirty="0" smtClean="0">
                  <a:solidFill>
                    <a:srgbClr val="FF0000"/>
                  </a:solidFill>
                </a:endParaRPr>
              </a:p>
              <a:p>
                <a:r>
                  <a:rPr lang="cs-CZ" dirty="0" smtClean="0">
                    <a:solidFill>
                      <a:srgbClr val="FF0000"/>
                    </a:solidFill>
                  </a:rPr>
                  <a:t>Jednotka: N/m(Newton na metr) </a:t>
                </a:r>
              </a:p>
              <a:p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4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751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Documents and Settings\m\Local Settings\Temporary Internet Files\Content.IE5\M1ERK6T3\MP90042313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9" y="-2331640"/>
            <a:ext cx="9144000" cy="10849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 TOHO VYPLÝVÁ…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Čím je povrchové napětí větší, tím je snadnější se na hladině udržet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16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m\Local Settings\Temporary Internet Files\Content.IE5\IJXRI6LX\MP90043857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" y="0"/>
            <a:ext cx="91396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ÚKOL 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Pokus se srovnat tyto kapaliny podle povrchového napětí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voda      rtuť       líh       ocet      olej 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7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OBRÁZKY- POWER-POINT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183374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121</Words>
  <Application>Microsoft Office PowerPoint</Application>
  <PresentationFormat>Předvádění na obrazovce (4:3)</PresentationFormat>
  <Paragraphs>30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  </vt:lpstr>
      <vt:lpstr>POVRCHOVÉ NAPĚTÍ </vt:lpstr>
      <vt:lpstr>PROČ?</vt:lpstr>
      <vt:lpstr>ÚKOL</vt:lpstr>
      <vt:lpstr>CO TO JE?</vt:lpstr>
      <vt:lpstr>Z TOHO VYPLÝVÁ…</vt:lpstr>
      <vt:lpstr>ÚKOL 2</vt:lpstr>
      <vt:lpstr>POUŽITÉ MATERIÁLY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POVRCHOVÉ NAPĚTÍ </dc:title>
  <dc:creator>m</dc:creator>
  <cp:lastModifiedBy>m</cp:lastModifiedBy>
  <cp:revision>5</cp:revision>
  <dcterms:created xsi:type="dcterms:W3CDTF">2012-09-23T16:00:10Z</dcterms:created>
  <dcterms:modified xsi:type="dcterms:W3CDTF">2012-09-23T16:40:50Z</dcterms:modified>
</cp:coreProperties>
</file>