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3" r:id="rId3"/>
    <p:sldId id="276" r:id="rId4"/>
    <p:sldId id="265" r:id="rId5"/>
    <p:sldId id="277" r:id="rId6"/>
    <p:sldId id="274" r:id="rId7"/>
    <p:sldId id="267" r:id="rId8"/>
    <p:sldId id="278" r:id="rId9"/>
    <p:sldId id="268" r:id="rId10"/>
    <p:sldId id="271" r:id="rId11"/>
    <p:sldId id="272" r:id="rId12"/>
    <p:sldId id="279" r:id="rId13"/>
    <p:sldId id="28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C146F"/>
    <a:srgbClr val="0099FF"/>
    <a:srgbClr val="FF6600"/>
    <a:srgbClr val="E21EA1"/>
    <a:srgbClr val="990099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D9DD64-0AAA-48E6-A48B-B673A1D91223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CF3F991-FAE5-4A5A-99ED-98958A457EBA}">
      <dgm:prSet phldrT="[Text]"/>
      <dgm:spPr/>
      <dgm:t>
        <a:bodyPr/>
        <a:lstStyle/>
        <a:p>
          <a:r>
            <a:rPr lang="cs-CZ" dirty="0" smtClean="0"/>
            <a:t>--------------</a:t>
          </a:r>
          <a:endParaRPr lang="cs-CZ" dirty="0"/>
        </a:p>
      </dgm:t>
    </dgm:pt>
    <dgm:pt modelId="{D831B151-DCCE-4445-89E4-350FE06CE0FF}" type="parTrans" cxnId="{02AACDA5-BC14-43F7-9FB0-7A87622B638A}">
      <dgm:prSet/>
      <dgm:spPr/>
      <dgm:t>
        <a:bodyPr/>
        <a:lstStyle/>
        <a:p>
          <a:endParaRPr lang="cs-CZ"/>
        </a:p>
      </dgm:t>
    </dgm:pt>
    <dgm:pt modelId="{EF91B3CE-3310-4BF8-A828-78B3F3FAF78D}" type="sibTrans" cxnId="{02AACDA5-BC14-43F7-9FB0-7A87622B638A}">
      <dgm:prSet/>
      <dgm:spPr/>
      <dgm:t>
        <a:bodyPr/>
        <a:lstStyle/>
        <a:p>
          <a:endParaRPr lang="cs-CZ"/>
        </a:p>
      </dgm:t>
    </dgm:pt>
    <dgm:pt modelId="{F29433FA-FCED-404F-A482-A9024ECEF784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680258E0-94F5-4B62-92DB-76E4FC168EEC}" type="parTrans" cxnId="{A183DEF4-4E49-4229-B48B-CB1D12FA0C86}">
      <dgm:prSet/>
      <dgm:spPr/>
      <dgm:t>
        <a:bodyPr/>
        <a:lstStyle/>
        <a:p>
          <a:endParaRPr lang="cs-CZ"/>
        </a:p>
      </dgm:t>
    </dgm:pt>
    <dgm:pt modelId="{0CCB872B-E8C1-468A-9CDE-331642B1AD07}" type="sibTrans" cxnId="{A183DEF4-4E49-4229-B48B-CB1D12FA0C86}">
      <dgm:prSet/>
      <dgm:spPr/>
      <dgm:t>
        <a:bodyPr/>
        <a:lstStyle/>
        <a:p>
          <a:endParaRPr lang="cs-CZ"/>
        </a:p>
      </dgm:t>
    </dgm:pt>
    <dgm:pt modelId="{74D31B5D-974D-45DF-9C68-65142E58B1AE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B5A46706-9FC6-4368-B67A-D42FEA8C2BBD}" type="parTrans" cxnId="{D6CCD34D-7435-42D0-97B9-1856C8BB30A3}">
      <dgm:prSet/>
      <dgm:spPr/>
      <dgm:t>
        <a:bodyPr/>
        <a:lstStyle/>
        <a:p>
          <a:endParaRPr lang="cs-CZ"/>
        </a:p>
      </dgm:t>
    </dgm:pt>
    <dgm:pt modelId="{1C5A62B1-FB7C-4B9A-B7D6-1EC2AD4C62B5}" type="sibTrans" cxnId="{D6CCD34D-7435-42D0-97B9-1856C8BB30A3}">
      <dgm:prSet/>
      <dgm:spPr/>
      <dgm:t>
        <a:bodyPr/>
        <a:lstStyle/>
        <a:p>
          <a:endParaRPr lang="cs-CZ"/>
        </a:p>
      </dgm:t>
    </dgm:pt>
    <dgm:pt modelId="{95992777-FF6F-4C94-802A-80B2573A8140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48AA3094-28B0-4648-99BE-C35158FFD01B}" type="parTrans" cxnId="{5A044BE5-DF2A-4A16-99C8-60D34AA1F27F}">
      <dgm:prSet/>
      <dgm:spPr/>
      <dgm:t>
        <a:bodyPr/>
        <a:lstStyle/>
        <a:p>
          <a:endParaRPr lang="cs-CZ"/>
        </a:p>
      </dgm:t>
    </dgm:pt>
    <dgm:pt modelId="{21D32A19-4486-4D06-8D71-3DDC9192F753}" type="sibTrans" cxnId="{5A044BE5-DF2A-4A16-99C8-60D34AA1F27F}">
      <dgm:prSet/>
      <dgm:spPr/>
      <dgm:t>
        <a:bodyPr/>
        <a:lstStyle/>
        <a:p>
          <a:endParaRPr lang="cs-CZ"/>
        </a:p>
      </dgm:t>
    </dgm:pt>
    <dgm:pt modelId="{7B2C11EB-4764-443A-9FAC-7913B0CFB410}">
      <dgm:prSet phldrT="[Text]"/>
      <dgm:spPr/>
      <dgm:t>
        <a:bodyPr/>
        <a:lstStyle/>
        <a:p>
          <a:r>
            <a:rPr lang="cs-CZ" dirty="0" smtClean="0"/>
            <a:t>Č</a:t>
          </a:r>
          <a:endParaRPr lang="cs-CZ" dirty="0"/>
        </a:p>
      </dgm:t>
    </dgm:pt>
    <dgm:pt modelId="{157D06C8-E9D7-4B38-9D3E-25B369BBDFD8}" type="parTrans" cxnId="{9D342729-57C4-4345-9127-9094D5F04D9B}">
      <dgm:prSet/>
      <dgm:spPr/>
      <dgm:t>
        <a:bodyPr/>
        <a:lstStyle/>
        <a:p>
          <a:endParaRPr lang="cs-CZ"/>
        </a:p>
      </dgm:t>
    </dgm:pt>
    <dgm:pt modelId="{BCE76DE2-5FF8-4CEA-978F-B482AE1A089C}" type="sibTrans" cxnId="{9D342729-57C4-4345-9127-9094D5F04D9B}">
      <dgm:prSet/>
      <dgm:spPr/>
      <dgm:t>
        <a:bodyPr/>
        <a:lstStyle/>
        <a:p>
          <a:endParaRPr lang="cs-CZ"/>
        </a:p>
      </dgm:t>
    </dgm:pt>
    <dgm:pt modelId="{CF16B5B6-14EB-4236-B162-2D7900BD54CF}">
      <dgm:prSet phldrT="[Text]"/>
      <dgm:spPr/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78FBC6FD-C5E6-4F07-B63E-C5B923D1B03B}" type="parTrans" cxnId="{8429BB52-A3F3-44D1-BFA3-DD9296BD76A3}">
      <dgm:prSet/>
      <dgm:spPr/>
      <dgm:t>
        <a:bodyPr/>
        <a:lstStyle/>
        <a:p>
          <a:endParaRPr lang="cs-CZ"/>
        </a:p>
      </dgm:t>
    </dgm:pt>
    <dgm:pt modelId="{E40E13EA-50B9-4D27-9CA3-A868FD07B044}" type="sibTrans" cxnId="{8429BB52-A3F3-44D1-BFA3-DD9296BD76A3}">
      <dgm:prSet/>
      <dgm:spPr/>
      <dgm:t>
        <a:bodyPr/>
        <a:lstStyle/>
        <a:p>
          <a:endParaRPr lang="cs-CZ"/>
        </a:p>
      </dgm:t>
    </dgm:pt>
    <dgm:pt modelId="{D5F12287-65F8-45C7-8B17-9A79C661E4D7}">
      <dgm:prSet phldrT="[Text]"/>
      <dgm:spPr/>
      <dgm:t>
        <a:bodyPr/>
        <a:lstStyle/>
        <a:p>
          <a:r>
            <a:rPr lang="cs-CZ" dirty="0" smtClean="0"/>
            <a:t>S</a:t>
          </a:r>
          <a:endParaRPr lang="cs-CZ" dirty="0"/>
        </a:p>
      </dgm:t>
    </dgm:pt>
    <dgm:pt modelId="{8F16D8DE-0D5D-47CD-A25E-E57E1D2EE242}" type="parTrans" cxnId="{908188AF-2DF2-48B0-9A3F-65124DBC9F9F}">
      <dgm:prSet/>
      <dgm:spPr/>
      <dgm:t>
        <a:bodyPr/>
        <a:lstStyle/>
        <a:p>
          <a:endParaRPr lang="cs-CZ"/>
        </a:p>
      </dgm:t>
    </dgm:pt>
    <dgm:pt modelId="{E3D98B19-B20D-46AB-AF35-911B13AA3A69}" type="sibTrans" cxnId="{908188AF-2DF2-48B0-9A3F-65124DBC9F9F}">
      <dgm:prSet/>
      <dgm:spPr/>
      <dgm:t>
        <a:bodyPr/>
        <a:lstStyle/>
        <a:p>
          <a:endParaRPr lang="cs-CZ"/>
        </a:p>
      </dgm:t>
    </dgm:pt>
    <dgm:pt modelId="{DCA25924-8B55-4AFA-BB9F-247B388D7A53}">
      <dgm:prSet phldrT="[Text]"/>
      <dgm:spPr/>
      <dgm:t>
        <a:bodyPr/>
        <a:lstStyle/>
        <a:p>
          <a:r>
            <a:rPr lang="cs-CZ" dirty="0" smtClean="0"/>
            <a:t>Í</a:t>
          </a:r>
          <a:endParaRPr lang="cs-CZ" dirty="0"/>
        </a:p>
      </dgm:t>
    </dgm:pt>
    <dgm:pt modelId="{3E3F313C-B362-4817-8A3D-1B6BEFCA08BF}" type="parTrans" cxnId="{F043120A-5E0F-4DC7-B32F-677A01910C5E}">
      <dgm:prSet/>
      <dgm:spPr/>
      <dgm:t>
        <a:bodyPr/>
        <a:lstStyle/>
        <a:p>
          <a:endParaRPr lang="cs-CZ"/>
        </a:p>
      </dgm:t>
    </dgm:pt>
    <dgm:pt modelId="{795151EE-4141-414A-98E2-83E356732105}" type="sibTrans" cxnId="{F043120A-5E0F-4DC7-B32F-677A01910C5E}">
      <dgm:prSet/>
      <dgm:spPr/>
      <dgm:t>
        <a:bodyPr/>
        <a:lstStyle/>
        <a:p>
          <a:endParaRPr lang="cs-CZ"/>
        </a:p>
      </dgm:t>
    </dgm:pt>
    <dgm:pt modelId="{84A33B0A-1489-4654-897E-3870816A4A84}" type="pres">
      <dgm:prSet presAssocID="{18D9DD64-0AAA-48E6-A48B-B673A1D9122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31F9F89-CB21-40CF-831D-280450ACE588}" type="pres">
      <dgm:prSet presAssocID="{8CF3F991-FAE5-4A5A-99ED-98958A457EBA}" presName="centerShape" presStyleLbl="node0" presStyleIdx="0" presStyleCnt="1" custScaleX="218681"/>
      <dgm:spPr/>
      <dgm:t>
        <a:bodyPr/>
        <a:lstStyle/>
        <a:p>
          <a:endParaRPr lang="cs-CZ"/>
        </a:p>
      </dgm:t>
    </dgm:pt>
    <dgm:pt modelId="{E1A0B5C0-5729-4DEE-89F9-751C91123CC2}" type="pres">
      <dgm:prSet presAssocID="{F29433FA-FCED-404F-A482-A9024ECEF784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1879EB-B259-4260-9591-1C3D76759641}" type="pres">
      <dgm:prSet presAssocID="{F29433FA-FCED-404F-A482-A9024ECEF784}" presName="dummy" presStyleCnt="0"/>
      <dgm:spPr/>
    </dgm:pt>
    <dgm:pt modelId="{11829359-32C2-41E4-8505-F3D12F336919}" type="pres">
      <dgm:prSet presAssocID="{0CCB872B-E8C1-468A-9CDE-331642B1AD07}" presName="sibTrans" presStyleLbl="sibTrans2D1" presStyleIdx="0" presStyleCnt="7"/>
      <dgm:spPr/>
      <dgm:t>
        <a:bodyPr/>
        <a:lstStyle/>
        <a:p>
          <a:endParaRPr lang="cs-CZ"/>
        </a:p>
      </dgm:t>
    </dgm:pt>
    <dgm:pt modelId="{100CDBA1-E1D5-44B5-A015-3C87A19E7831}" type="pres">
      <dgm:prSet presAssocID="{74D31B5D-974D-45DF-9C68-65142E58B1AE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E3EA55-80DF-45DE-8F22-D0FB4286D7EC}" type="pres">
      <dgm:prSet presAssocID="{74D31B5D-974D-45DF-9C68-65142E58B1AE}" presName="dummy" presStyleCnt="0"/>
      <dgm:spPr/>
    </dgm:pt>
    <dgm:pt modelId="{9B6C640D-0B0B-458F-A7B8-C345C61A86B4}" type="pres">
      <dgm:prSet presAssocID="{1C5A62B1-FB7C-4B9A-B7D6-1EC2AD4C62B5}" presName="sibTrans" presStyleLbl="sibTrans2D1" presStyleIdx="1" presStyleCnt="7"/>
      <dgm:spPr/>
      <dgm:t>
        <a:bodyPr/>
        <a:lstStyle/>
        <a:p>
          <a:endParaRPr lang="cs-CZ"/>
        </a:p>
      </dgm:t>
    </dgm:pt>
    <dgm:pt modelId="{508A2DC6-4A93-4037-9FFE-A122D1F0DFE9}" type="pres">
      <dgm:prSet presAssocID="{95992777-FF6F-4C94-802A-80B2573A8140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612C0C-2F5C-44F4-9FE5-E23625C3075C}" type="pres">
      <dgm:prSet presAssocID="{95992777-FF6F-4C94-802A-80B2573A8140}" presName="dummy" presStyleCnt="0"/>
      <dgm:spPr/>
    </dgm:pt>
    <dgm:pt modelId="{B85B727E-4EC3-46C1-BBD8-A248421314F9}" type="pres">
      <dgm:prSet presAssocID="{21D32A19-4486-4D06-8D71-3DDC9192F753}" presName="sibTrans" presStyleLbl="sibTrans2D1" presStyleIdx="2" presStyleCnt="7"/>
      <dgm:spPr/>
      <dgm:t>
        <a:bodyPr/>
        <a:lstStyle/>
        <a:p>
          <a:endParaRPr lang="cs-CZ"/>
        </a:p>
      </dgm:t>
    </dgm:pt>
    <dgm:pt modelId="{C9AF9161-A9DF-40E6-ACF4-BAD1D6BBC147}" type="pres">
      <dgm:prSet presAssocID="{7B2C11EB-4764-443A-9FAC-7913B0CFB410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45CC17-B029-4376-AC5D-304F1150BDDE}" type="pres">
      <dgm:prSet presAssocID="{7B2C11EB-4764-443A-9FAC-7913B0CFB410}" presName="dummy" presStyleCnt="0"/>
      <dgm:spPr/>
    </dgm:pt>
    <dgm:pt modelId="{691E27E5-6CBF-4490-9854-E8AB7A126B0E}" type="pres">
      <dgm:prSet presAssocID="{BCE76DE2-5FF8-4CEA-978F-B482AE1A089C}" presName="sibTrans" presStyleLbl="sibTrans2D1" presStyleIdx="3" presStyleCnt="7"/>
      <dgm:spPr/>
      <dgm:t>
        <a:bodyPr/>
        <a:lstStyle/>
        <a:p>
          <a:endParaRPr lang="cs-CZ"/>
        </a:p>
      </dgm:t>
    </dgm:pt>
    <dgm:pt modelId="{FAC1FF35-4E82-46A8-8016-28D70ABCF39E}" type="pres">
      <dgm:prSet presAssocID="{CF16B5B6-14EB-4236-B162-2D7900BD54CF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0A659E-4FBA-4AE4-AF96-CDC5C73F4EA4}" type="pres">
      <dgm:prSet presAssocID="{CF16B5B6-14EB-4236-B162-2D7900BD54CF}" presName="dummy" presStyleCnt="0"/>
      <dgm:spPr/>
    </dgm:pt>
    <dgm:pt modelId="{F657B422-9A60-4B5E-96D8-515BDD227643}" type="pres">
      <dgm:prSet presAssocID="{E40E13EA-50B9-4D27-9CA3-A868FD07B044}" presName="sibTrans" presStyleLbl="sibTrans2D1" presStyleIdx="4" presStyleCnt="7"/>
      <dgm:spPr/>
      <dgm:t>
        <a:bodyPr/>
        <a:lstStyle/>
        <a:p>
          <a:endParaRPr lang="cs-CZ"/>
        </a:p>
      </dgm:t>
    </dgm:pt>
    <dgm:pt modelId="{B6F936B3-3BFB-4622-BC00-AFE3C860EBA7}" type="pres">
      <dgm:prSet presAssocID="{D5F12287-65F8-45C7-8B17-9A79C661E4D7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7B1342-9BB0-40C7-A01B-65832E5CC01D}" type="pres">
      <dgm:prSet presAssocID="{D5F12287-65F8-45C7-8B17-9A79C661E4D7}" presName="dummy" presStyleCnt="0"/>
      <dgm:spPr/>
    </dgm:pt>
    <dgm:pt modelId="{58328EC6-BD93-45A2-AE57-36F556AC7F43}" type="pres">
      <dgm:prSet presAssocID="{E3D98B19-B20D-46AB-AF35-911B13AA3A69}" presName="sibTrans" presStyleLbl="sibTrans2D1" presStyleIdx="5" presStyleCnt="7"/>
      <dgm:spPr/>
      <dgm:t>
        <a:bodyPr/>
        <a:lstStyle/>
        <a:p>
          <a:endParaRPr lang="cs-CZ"/>
        </a:p>
      </dgm:t>
    </dgm:pt>
    <dgm:pt modelId="{B8AF51D7-D395-41BF-8147-A00FC2083643}" type="pres">
      <dgm:prSet presAssocID="{DCA25924-8B55-4AFA-BB9F-247B388D7A53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1DE84A-09DE-4EFC-ABFC-1C8C11BBB0B6}" type="pres">
      <dgm:prSet presAssocID="{DCA25924-8B55-4AFA-BB9F-247B388D7A53}" presName="dummy" presStyleCnt="0"/>
      <dgm:spPr/>
    </dgm:pt>
    <dgm:pt modelId="{C507C3FA-5B6C-48A5-AA62-4D80EB7E8F99}" type="pres">
      <dgm:prSet presAssocID="{795151EE-4141-414A-98E2-83E356732105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86E9C875-C70F-44DC-B476-B70D723DEAB9}" type="presOf" srcId="{21D32A19-4486-4D06-8D71-3DDC9192F753}" destId="{B85B727E-4EC3-46C1-BBD8-A248421314F9}" srcOrd="0" destOrd="0" presId="urn:microsoft.com/office/officeart/2005/8/layout/radial6"/>
    <dgm:cxn modelId="{814C1AC6-59DA-453F-803B-B94A58279BD5}" type="presOf" srcId="{BCE76DE2-5FF8-4CEA-978F-B482AE1A089C}" destId="{691E27E5-6CBF-4490-9854-E8AB7A126B0E}" srcOrd="0" destOrd="0" presId="urn:microsoft.com/office/officeart/2005/8/layout/radial6"/>
    <dgm:cxn modelId="{F2AD802C-27A8-4C61-8C9A-4BFA71BF8F65}" type="presOf" srcId="{8CF3F991-FAE5-4A5A-99ED-98958A457EBA}" destId="{731F9F89-CB21-40CF-831D-280450ACE588}" srcOrd="0" destOrd="0" presId="urn:microsoft.com/office/officeart/2005/8/layout/radial6"/>
    <dgm:cxn modelId="{703AECEB-0220-47E2-B10E-22BF74540336}" type="presOf" srcId="{E3D98B19-B20D-46AB-AF35-911B13AA3A69}" destId="{58328EC6-BD93-45A2-AE57-36F556AC7F43}" srcOrd="0" destOrd="0" presId="urn:microsoft.com/office/officeart/2005/8/layout/radial6"/>
    <dgm:cxn modelId="{C059573F-8BB2-46B7-AFDC-B1D884CFE7BF}" type="presOf" srcId="{D5F12287-65F8-45C7-8B17-9A79C661E4D7}" destId="{B6F936B3-3BFB-4622-BC00-AFE3C860EBA7}" srcOrd="0" destOrd="0" presId="urn:microsoft.com/office/officeart/2005/8/layout/radial6"/>
    <dgm:cxn modelId="{456B359E-DC10-4E03-A288-5B0D2019CDA1}" type="presOf" srcId="{0CCB872B-E8C1-468A-9CDE-331642B1AD07}" destId="{11829359-32C2-41E4-8505-F3D12F336919}" srcOrd="0" destOrd="0" presId="urn:microsoft.com/office/officeart/2005/8/layout/radial6"/>
    <dgm:cxn modelId="{02AACDA5-BC14-43F7-9FB0-7A87622B638A}" srcId="{18D9DD64-0AAA-48E6-A48B-B673A1D91223}" destId="{8CF3F991-FAE5-4A5A-99ED-98958A457EBA}" srcOrd="0" destOrd="0" parTransId="{D831B151-DCCE-4445-89E4-350FE06CE0FF}" sibTransId="{EF91B3CE-3310-4BF8-A828-78B3F3FAF78D}"/>
    <dgm:cxn modelId="{D6CCD34D-7435-42D0-97B9-1856C8BB30A3}" srcId="{8CF3F991-FAE5-4A5A-99ED-98958A457EBA}" destId="{74D31B5D-974D-45DF-9C68-65142E58B1AE}" srcOrd="1" destOrd="0" parTransId="{B5A46706-9FC6-4368-B67A-D42FEA8C2BBD}" sibTransId="{1C5A62B1-FB7C-4B9A-B7D6-1EC2AD4C62B5}"/>
    <dgm:cxn modelId="{5A044BE5-DF2A-4A16-99C8-60D34AA1F27F}" srcId="{8CF3F991-FAE5-4A5A-99ED-98958A457EBA}" destId="{95992777-FF6F-4C94-802A-80B2573A8140}" srcOrd="2" destOrd="0" parTransId="{48AA3094-28B0-4648-99BE-C35158FFD01B}" sibTransId="{21D32A19-4486-4D06-8D71-3DDC9192F753}"/>
    <dgm:cxn modelId="{44C8D51C-CF7F-40E2-AD97-C4715BBDEA0C}" type="presOf" srcId="{F29433FA-FCED-404F-A482-A9024ECEF784}" destId="{E1A0B5C0-5729-4DEE-89F9-751C91123CC2}" srcOrd="0" destOrd="0" presId="urn:microsoft.com/office/officeart/2005/8/layout/radial6"/>
    <dgm:cxn modelId="{594F355C-D4FA-4DBA-AACD-E79AF8AF4A4A}" type="presOf" srcId="{18D9DD64-0AAA-48E6-A48B-B673A1D91223}" destId="{84A33B0A-1489-4654-897E-3870816A4A84}" srcOrd="0" destOrd="0" presId="urn:microsoft.com/office/officeart/2005/8/layout/radial6"/>
    <dgm:cxn modelId="{DE937B66-E83F-4A80-8B37-E9336EF1031A}" type="presOf" srcId="{74D31B5D-974D-45DF-9C68-65142E58B1AE}" destId="{100CDBA1-E1D5-44B5-A015-3C87A19E7831}" srcOrd="0" destOrd="0" presId="urn:microsoft.com/office/officeart/2005/8/layout/radial6"/>
    <dgm:cxn modelId="{D25808B0-A09E-49E6-8B2E-D2BBC0ADE7D2}" type="presOf" srcId="{DCA25924-8B55-4AFA-BB9F-247B388D7A53}" destId="{B8AF51D7-D395-41BF-8147-A00FC2083643}" srcOrd="0" destOrd="0" presId="urn:microsoft.com/office/officeart/2005/8/layout/radial6"/>
    <dgm:cxn modelId="{2F9E62E4-53DC-495C-9F23-B17722CEA3D4}" type="presOf" srcId="{E40E13EA-50B9-4D27-9CA3-A868FD07B044}" destId="{F657B422-9A60-4B5E-96D8-515BDD227643}" srcOrd="0" destOrd="0" presId="urn:microsoft.com/office/officeart/2005/8/layout/radial6"/>
    <dgm:cxn modelId="{9D342729-57C4-4345-9127-9094D5F04D9B}" srcId="{8CF3F991-FAE5-4A5A-99ED-98958A457EBA}" destId="{7B2C11EB-4764-443A-9FAC-7913B0CFB410}" srcOrd="3" destOrd="0" parTransId="{157D06C8-E9D7-4B38-9D3E-25B369BBDFD8}" sibTransId="{BCE76DE2-5FF8-4CEA-978F-B482AE1A089C}"/>
    <dgm:cxn modelId="{9EB3D6F6-CC21-4586-B5E1-1EAE46A1FA00}" type="presOf" srcId="{95992777-FF6F-4C94-802A-80B2573A8140}" destId="{508A2DC6-4A93-4037-9FFE-A122D1F0DFE9}" srcOrd="0" destOrd="0" presId="urn:microsoft.com/office/officeart/2005/8/layout/radial6"/>
    <dgm:cxn modelId="{A9CCBBC5-9C54-4404-874E-F03D4B51B49A}" type="presOf" srcId="{1C5A62B1-FB7C-4B9A-B7D6-1EC2AD4C62B5}" destId="{9B6C640D-0B0B-458F-A7B8-C345C61A86B4}" srcOrd="0" destOrd="0" presId="urn:microsoft.com/office/officeart/2005/8/layout/radial6"/>
    <dgm:cxn modelId="{73439CF9-0CDC-42FF-8A23-CABE657F8016}" type="presOf" srcId="{CF16B5B6-14EB-4236-B162-2D7900BD54CF}" destId="{FAC1FF35-4E82-46A8-8016-28D70ABCF39E}" srcOrd="0" destOrd="0" presId="urn:microsoft.com/office/officeart/2005/8/layout/radial6"/>
    <dgm:cxn modelId="{876C5A65-AD01-4D28-AC24-9C55BA2CBAAB}" type="presOf" srcId="{795151EE-4141-414A-98E2-83E356732105}" destId="{C507C3FA-5B6C-48A5-AA62-4D80EB7E8F99}" srcOrd="0" destOrd="0" presId="urn:microsoft.com/office/officeart/2005/8/layout/radial6"/>
    <dgm:cxn modelId="{FFE3907C-74DA-4E9A-90AF-99A7971EAA03}" type="presOf" srcId="{7B2C11EB-4764-443A-9FAC-7913B0CFB410}" destId="{C9AF9161-A9DF-40E6-ACF4-BAD1D6BBC147}" srcOrd="0" destOrd="0" presId="urn:microsoft.com/office/officeart/2005/8/layout/radial6"/>
    <dgm:cxn modelId="{908188AF-2DF2-48B0-9A3F-65124DBC9F9F}" srcId="{8CF3F991-FAE5-4A5A-99ED-98958A457EBA}" destId="{D5F12287-65F8-45C7-8B17-9A79C661E4D7}" srcOrd="5" destOrd="0" parTransId="{8F16D8DE-0D5D-47CD-A25E-E57E1D2EE242}" sibTransId="{E3D98B19-B20D-46AB-AF35-911B13AA3A69}"/>
    <dgm:cxn modelId="{F043120A-5E0F-4DC7-B32F-677A01910C5E}" srcId="{8CF3F991-FAE5-4A5A-99ED-98958A457EBA}" destId="{DCA25924-8B55-4AFA-BB9F-247B388D7A53}" srcOrd="6" destOrd="0" parTransId="{3E3F313C-B362-4817-8A3D-1B6BEFCA08BF}" sibTransId="{795151EE-4141-414A-98E2-83E356732105}"/>
    <dgm:cxn modelId="{A183DEF4-4E49-4229-B48B-CB1D12FA0C86}" srcId="{8CF3F991-FAE5-4A5A-99ED-98958A457EBA}" destId="{F29433FA-FCED-404F-A482-A9024ECEF784}" srcOrd="0" destOrd="0" parTransId="{680258E0-94F5-4B62-92DB-76E4FC168EEC}" sibTransId="{0CCB872B-E8C1-468A-9CDE-331642B1AD07}"/>
    <dgm:cxn modelId="{8429BB52-A3F3-44D1-BFA3-DD9296BD76A3}" srcId="{8CF3F991-FAE5-4A5A-99ED-98958A457EBA}" destId="{CF16B5B6-14EB-4236-B162-2D7900BD54CF}" srcOrd="4" destOrd="0" parTransId="{78FBC6FD-C5E6-4F07-B63E-C5B923D1B03B}" sibTransId="{E40E13EA-50B9-4D27-9CA3-A868FD07B044}"/>
    <dgm:cxn modelId="{91C58C81-77C3-48BC-AB3A-31AF039DCC7C}" type="presParOf" srcId="{84A33B0A-1489-4654-897E-3870816A4A84}" destId="{731F9F89-CB21-40CF-831D-280450ACE588}" srcOrd="0" destOrd="0" presId="urn:microsoft.com/office/officeart/2005/8/layout/radial6"/>
    <dgm:cxn modelId="{7F2FA51D-F7CB-4A2C-94DD-5D3B4CD0F2C3}" type="presParOf" srcId="{84A33B0A-1489-4654-897E-3870816A4A84}" destId="{E1A0B5C0-5729-4DEE-89F9-751C91123CC2}" srcOrd="1" destOrd="0" presId="urn:microsoft.com/office/officeart/2005/8/layout/radial6"/>
    <dgm:cxn modelId="{4ED3BF09-CB16-4E57-B467-7A0C092B97A2}" type="presParOf" srcId="{84A33B0A-1489-4654-897E-3870816A4A84}" destId="{E71879EB-B259-4260-9591-1C3D76759641}" srcOrd="2" destOrd="0" presId="urn:microsoft.com/office/officeart/2005/8/layout/radial6"/>
    <dgm:cxn modelId="{FEBC0D10-8974-4E4D-88CC-4F5210C3B0F4}" type="presParOf" srcId="{84A33B0A-1489-4654-897E-3870816A4A84}" destId="{11829359-32C2-41E4-8505-F3D12F336919}" srcOrd="3" destOrd="0" presId="urn:microsoft.com/office/officeart/2005/8/layout/radial6"/>
    <dgm:cxn modelId="{9A136F4C-144E-4095-87A3-381E189EBB3C}" type="presParOf" srcId="{84A33B0A-1489-4654-897E-3870816A4A84}" destId="{100CDBA1-E1D5-44B5-A015-3C87A19E7831}" srcOrd="4" destOrd="0" presId="urn:microsoft.com/office/officeart/2005/8/layout/radial6"/>
    <dgm:cxn modelId="{0F533D2A-7FAF-4AF3-8CDD-5E545FCDF73B}" type="presParOf" srcId="{84A33B0A-1489-4654-897E-3870816A4A84}" destId="{04E3EA55-80DF-45DE-8F22-D0FB4286D7EC}" srcOrd="5" destOrd="0" presId="urn:microsoft.com/office/officeart/2005/8/layout/radial6"/>
    <dgm:cxn modelId="{3D85DDBF-61B8-416E-8049-CC59458D6327}" type="presParOf" srcId="{84A33B0A-1489-4654-897E-3870816A4A84}" destId="{9B6C640D-0B0B-458F-A7B8-C345C61A86B4}" srcOrd="6" destOrd="0" presId="urn:microsoft.com/office/officeart/2005/8/layout/radial6"/>
    <dgm:cxn modelId="{B5BEA7F7-B73C-4100-908D-91CAE170CE25}" type="presParOf" srcId="{84A33B0A-1489-4654-897E-3870816A4A84}" destId="{508A2DC6-4A93-4037-9FFE-A122D1F0DFE9}" srcOrd="7" destOrd="0" presId="urn:microsoft.com/office/officeart/2005/8/layout/radial6"/>
    <dgm:cxn modelId="{0ACCBDC0-00F1-4B23-B73E-7F844C35749C}" type="presParOf" srcId="{84A33B0A-1489-4654-897E-3870816A4A84}" destId="{07612C0C-2F5C-44F4-9FE5-E23625C3075C}" srcOrd="8" destOrd="0" presId="urn:microsoft.com/office/officeart/2005/8/layout/radial6"/>
    <dgm:cxn modelId="{C77EF095-04AE-4B6C-9497-179A4E50D065}" type="presParOf" srcId="{84A33B0A-1489-4654-897E-3870816A4A84}" destId="{B85B727E-4EC3-46C1-BBD8-A248421314F9}" srcOrd="9" destOrd="0" presId="urn:microsoft.com/office/officeart/2005/8/layout/radial6"/>
    <dgm:cxn modelId="{3E3461DF-03DD-4974-A936-5258CFB6E7C0}" type="presParOf" srcId="{84A33B0A-1489-4654-897E-3870816A4A84}" destId="{C9AF9161-A9DF-40E6-ACF4-BAD1D6BBC147}" srcOrd="10" destOrd="0" presId="urn:microsoft.com/office/officeart/2005/8/layout/radial6"/>
    <dgm:cxn modelId="{1A655DDE-F651-4F29-80F4-A4C391155FFD}" type="presParOf" srcId="{84A33B0A-1489-4654-897E-3870816A4A84}" destId="{1045CC17-B029-4376-AC5D-304F1150BDDE}" srcOrd="11" destOrd="0" presId="urn:microsoft.com/office/officeart/2005/8/layout/radial6"/>
    <dgm:cxn modelId="{B337569A-CE73-4B47-B82A-D78C19DB87F8}" type="presParOf" srcId="{84A33B0A-1489-4654-897E-3870816A4A84}" destId="{691E27E5-6CBF-4490-9854-E8AB7A126B0E}" srcOrd="12" destOrd="0" presId="urn:microsoft.com/office/officeart/2005/8/layout/radial6"/>
    <dgm:cxn modelId="{DDBAE378-DCF9-489A-BA5E-B10F87F1A7B2}" type="presParOf" srcId="{84A33B0A-1489-4654-897E-3870816A4A84}" destId="{FAC1FF35-4E82-46A8-8016-28D70ABCF39E}" srcOrd="13" destOrd="0" presId="urn:microsoft.com/office/officeart/2005/8/layout/radial6"/>
    <dgm:cxn modelId="{3AA2ACDC-02AB-4FE3-9EE7-C2E07684C526}" type="presParOf" srcId="{84A33B0A-1489-4654-897E-3870816A4A84}" destId="{810A659E-4FBA-4AE4-AF96-CDC5C73F4EA4}" srcOrd="14" destOrd="0" presId="urn:microsoft.com/office/officeart/2005/8/layout/radial6"/>
    <dgm:cxn modelId="{77F10C3E-80CD-4E25-BC80-E1DC83CD92C8}" type="presParOf" srcId="{84A33B0A-1489-4654-897E-3870816A4A84}" destId="{F657B422-9A60-4B5E-96D8-515BDD227643}" srcOrd="15" destOrd="0" presId="urn:microsoft.com/office/officeart/2005/8/layout/radial6"/>
    <dgm:cxn modelId="{38BCE50E-6136-4353-BACA-30FF77781A38}" type="presParOf" srcId="{84A33B0A-1489-4654-897E-3870816A4A84}" destId="{B6F936B3-3BFB-4622-BC00-AFE3C860EBA7}" srcOrd="16" destOrd="0" presId="urn:microsoft.com/office/officeart/2005/8/layout/radial6"/>
    <dgm:cxn modelId="{62DDDE45-28F7-4B36-B675-8C123F946941}" type="presParOf" srcId="{84A33B0A-1489-4654-897E-3870816A4A84}" destId="{167B1342-9BB0-40C7-A01B-65832E5CC01D}" srcOrd="17" destOrd="0" presId="urn:microsoft.com/office/officeart/2005/8/layout/radial6"/>
    <dgm:cxn modelId="{44D9CBD1-D6F5-4476-A2B6-2E11E242876A}" type="presParOf" srcId="{84A33B0A-1489-4654-897E-3870816A4A84}" destId="{58328EC6-BD93-45A2-AE57-36F556AC7F43}" srcOrd="18" destOrd="0" presId="urn:microsoft.com/office/officeart/2005/8/layout/radial6"/>
    <dgm:cxn modelId="{C39AAFC6-A7F5-4F3A-805F-3190D03FE81B}" type="presParOf" srcId="{84A33B0A-1489-4654-897E-3870816A4A84}" destId="{B8AF51D7-D395-41BF-8147-A00FC2083643}" srcOrd="19" destOrd="0" presId="urn:microsoft.com/office/officeart/2005/8/layout/radial6"/>
    <dgm:cxn modelId="{7D2A9103-A831-479B-BA53-E9FC8BA02C13}" type="presParOf" srcId="{84A33B0A-1489-4654-897E-3870816A4A84}" destId="{6F1DE84A-09DE-4EFC-ABFC-1C8C11BBB0B6}" srcOrd="20" destOrd="0" presId="urn:microsoft.com/office/officeart/2005/8/layout/radial6"/>
    <dgm:cxn modelId="{7510954B-BB24-477B-8188-C288CFC373EC}" type="presParOf" srcId="{84A33B0A-1489-4654-897E-3870816A4A84}" destId="{C507C3FA-5B6C-48A5-AA62-4D80EB7E8F99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D6E98E-EE8E-4A06-9013-E446BB14E0E7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7C481C0-E99F-46B4-9EB6-58FDA3162277}">
      <dgm:prSet phldrT="[Text]"/>
      <dgm:spPr/>
      <dgm:t>
        <a:bodyPr/>
        <a:lstStyle/>
        <a:p>
          <a:r>
            <a:rPr lang="cs-CZ" dirty="0" smtClean="0"/>
            <a:t>----------</a:t>
          </a:r>
          <a:endParaRPr lang="cs-CZ" dirty="0"/>
        </a:p>
      </dgm:t>
    </dgm:pt>
    <dgm:pt modelId="{53E54407-BD10-4DC9-A1D4-93A412F1E9A9}" type="parTrans" cxnId="{918D1ABF-DFBD-4AF8-AD8D-F1987169F8C5}">
      <dgm:prSet/>
      <dgm:spPr/>
      <dgm:t>
        <a:bodyPr/>
        <a:lstStyle/>
        <a:p>
          <a:endParaRPr lang="cs-CZ"/>
        </a:p>
      </dgm:t>
    </dgm:pt>
    <dgm:pt modelId="{ED3E3F70-461B-4B36-B4F1-8DC45487E9D6}" type="sibTrans" cxnId="{918D1ABF-DFBD-4AF8-AD8D-F1987169F8C5}">
      <dgm:prSet/>
      <dgm:spPr/>
      <dgm:t>
        <a:bodyPr/>
        <a:lstStyle/>
        <a:p>
          <a:endParaRPr lang="cs-CZ"/>
        </a:p>
      </dgm:t>
    </dgm:pt>
    <dgm:pt modelId="{83AD24F7-ED67-425C-A05E-52E4C32DE3F0}">
      <dgm:prSet phldrT="[Text]"/>
      <dgm:spPr/>
      <dgm:t>
        <a:bodyPr/>
        <a:lstStyle/>
        <a:p>
          <a:r>
            <a:rPr lang="cs-CZ" dirty="0" smtClean="0"/>
            <a:t>Ě</a:t>
          </a:r>
          <a:endParaRPr lang="cs-CZ" dirty="0"/>
        </a:p>
      </dgm:t>
    </dgm:pt>
    <dgm:pt modelId="{745262A5-DA57-4200-95A1-03D2AAAD7B05}" type="parTrans" cxnId="{C9778C02-EABB-4F15-B038-06205065435F}">
      <dgm:prSet/>
      <dgm:spPr/>
      <dgm:t>
        <a:bodyPr/>
        <a:lstStyle/>
        <a:p>
          <a:endParaRPr lang="cs-CZ"/>
        </a:p>
      </dgm:t>
    </dgm:pt>
    <dgm:pt modelId="{9464DE02-C6B4-42CB-A926-1A6E873D1BDF}" type="sibTrans" cxnId="{C9778C02-EABB-4F15-B038-06205065435F}">
      <dgm:prSet/>
      <dgm:spPr/>
      <dgm:t>
        <a:bodyPr/>
        <a:lstStyle/>
        <a:p>
          <a:endParaRPr lang="cs-CZ"/>
        </a:p>
      </dgm:t>
    </dgm:pt>
    <dgm:pt modelId="{C9989CE2-CEEA-4E56-9903-6DE75C920D01}">
      <dgm:prSet phldrT="[Text]"/>
      <dgm:spPr/>
      <dgm:t>
        <a:bodyPr/>
        <a:lstStyle/>
        <a:p>
          <a:r>
            <a:rPr lang="cs-CZ" dirty="0" smtClean="0"/>
            <a:t>Á</a:t>
          </a:r>
          <a:endParaRPr lang="cs-CZ" dirty="0"/>
        </a:p>
      </dgm:t>
    </dgm:pt>
    <dgm:pt modelId="{A55ED9B7-B9E8-4477-A33E-0039CBD2BE77}" type="parTrans" cxnId="{7C7F9272-9BCD-4012-966B-CB79C26FBC57}">
      <dgm:prSet/>
      <dgm:spPr/>
      <dgm:t>
        <a:bodyPr/>
        <a:lstStyle/>
        <a:p>
          <a:endParaRPr lang="cs-CZ"/>
        </a:p>
      </dgm:t>
    </dgm:pt>
    <dgm:pt modelId="{FB6BBCBB-9562-4002-B247-67F452DE532C}" type="sibTrans" cxnId="{7C7F9272-9BCD-4012-966B-CB79C26FBC57}">
      <dgm:prSet/>
      <dgm:spPr/>
      <dgm:t>
        <a:bodyPr/>
        <a:lstStyle/>
        <a:p>
          <a:endParaRPr lang="cs-CZ"/>
        </a:p>
      </dgm:t>
    </dgm:pt>
    <dgm:pt modelId="{3C37923E-7DD1-4953-949D-2578DB6E9C33}">
      <dgm:prSet phldrT="[Text]"/>
      <dgm:spPr/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2DD376B8-5E13-4129-80EE-2E81306CD0DF}" type="parTrans" cxnId="{08BB0C3C-3BAC-4BA2-8E87-891F343F50D7}">
      <dgm:prSet/>
      <dgm:spPr/>
      <dgm:t>
        <a:bodyPr/>
        <a:lstStyle/>
        <a:p>
          <a:endParaRPr lang="cs-CZ"/>
        </a:p>
      </dgm:t>
    </dgm:pt>
    <dgm:pt modelId="{3AF3A66A-89E0-4BB9-8B04-F816256E9413}" type="sibTrans" cxnId="{08BB0C3C-3BAC-4BA2-8E87-891F343F50D7}">
      <dgm:prSet/>
      <dgm:spPr/>
      <dgm:t>
        <a:bodyPr/>
        <a:lstStyle/>
        <a:p>
          <a:endParaRPr lang="cs-CZ"/>
        </a:p>
      </dgm:t>
    </dgm:pt>
    <dgm:pt modelId="{F54DA86A-77DA-4763-A0C0-E81D0FBA0063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24009342-582F-43F3-89F3-2EAEE3BCF22D}" type="parTrans" cxnId="{BB9EA5C8-034F-4FF0-AD0A-07D107F6BD5B}">
      <dgm:prSet/>
      <dgm:spPr/>
      <dgm:t>
        <a:bodyPr/>
        <a:lstStyle/>
        <a:p>
          <a:endParaRPr lang="cs-CZ"/>
        </a:p>
      </dgm:t>
    </dgm:pt>
    <dgm:pt modelId="{C91FB3E0-24D2-485D-BE3E-CAD943CD9212}" type="sibTrans" cxnId="{BB9EA5C8-034F-4FF0-AD0A-07D107F6BD5B}">
      <dgm:prSet/>
      <dgm:spPr/>
      <dgm:t>
        <a:bodyPr/>
        <a:lstStyle/>
        <a:p>
          <a:endParaRPr lang="cs-CZ"/>
        </a:p>
      </dgm:t>
    </dgm:pt>
    <dgm:pt modelId="{0484E82E-CE74-4475-9BCD-4255B66EDBE0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23A718CD-4B5B-4042-9BE2-4D6B615DA433}" type="parTrans" cxnId="{E004FED1-A557-4F17-9090-966ADE41CB39}">
      <dgm:prSet/>
      <dgm:spPr/>
      <dgm:t>
        <a:bodyPr/>
        <a:lstStyle/>
        <a:p>
          <a:endParaRPr lang="cs-CZ"/>
        </a:p>
      </dgm:t>
    </dgm:pt>
    <dgm:pt modelId="{339D9A0B-A009-41A7-855C-88627EAA236F}" type="sibTrans" cxnId="{E004FED1-A557-4F17-9090-966ADE41CB39}">
      <dgm:prSet/>
      <dgm:spPr/>
      <dgm:t>
        <a:bodyPr/>
        <a:lstStyle/>
        <a:p>
          <a:endParaRPr lang="cs-CZ"/>
        </a:p>
      </dgm:t>
    </dgm:pt>
    <dgm:pt modelId="{0CD5E0C0-D97C-41B5-B701-23E4E4A9B480}">
      <dgm:prSet phldrT="[Text]"/>
      <dgm:spPr/>
      <dgm:t>
        <a:bodyPr/>
        <a:lstStyle/>
        <a:p>
          <a:endParaRPr lang="cs-CZ" dirty="0"/>
        </a:p>
      </dgm:t>
    </dgm:pt>
    <dgm:pt modelId="{1BC0FA1A-BE21-47CE-91D0-623FB9B36F7A}" type="parTrans" cxnId="{F40C26B7-8E3A-4122-81C3-09A004A5D478}">
      <dgm:prSet/>
      <dgm:spPr/>
      <dgm:t>
        <a:bodyPr/>
        <a:lstStyle/>
        <a:p>
          <a:endParaRPr lang="cs-CZ"/>
        </a:p>
      </dgm:t>
    </dgm:pt>
    <dgm:pt modelId="{6C69B6ED-CB07-4115-85A9-B644ED74FB1E}" type="sibTrans" cxnId="{F40C26B7-8E3A-4122-81C3-09A004A5D478}">
      <dgm:prSet/>
      <dgm:spPr/>
      <dgm:t>
        <a:bodyPr/>
        <a:lstStyle/>
        <a:p>
          <a:endParaRPr lang="cs-CZ"/>
        </a:p>
      </dgm:t>
    </dgm:pt>
    <dgm:pt modelId="{9006C63D-DD64-48AB-8D49-39490D6C25AE}" type="pres">
      <dgm:prSet presAssocID="{21D6E98E-EE8E-4A06-9013-E446BB14E0E7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C48EA4-4AA5-4B94-85B9-516663F0DAE3}" type="pres">
      <dgm:prSet presAssocID="{07C481C0-E99F-46B4-9EB6-58FDA3162277}" presName="centerShape" presStyleLbl="node0" presStyleIdx="0" presStyleCnt="1" custScaleX="162198"/>
      <dgm:spPr/>
      <dgm:t>
        <a:bodyPr/>
        <a:lstStyle/>
        <a:p>
          <a:endParaRPr lang="cs-CZ"/>
        </a:p>
      </dgm:t>
    </dgm:pt>
    <dgm:pt modelId="{E024E600-C15C-4124-96DF-4D92A3F2362E}" type="pres">
      <dgm:prSet presAssocID="{83AD24F7-ED67-425C-A05E-52E4C32DE3F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D8609C-87A8-4254-A323-EAEB35A5E50B}" type="pres">
      <dgm:prSet presAssocID="{83AD24F7-ED67-425C-A05E-52E4C32DE3F0}" presName="dummy" presStyleCnt="0"/>
      <dgm:spPr/>
    </dgm:pt>
    <dgm:pt modelId="{FE3A2E9C-EF32-45AF-8099-5835AC89364A}" type="pres">
      <dgm:prSet presAssocID="{9464DE02-C6B4-42CB-A926-1A6E873D1BDF}" presName="sibTrans" presStyleLbl="sibTrans2D1" presStyleIdx="0" presStyleCnt="5"/>
      <dgm:spPr/>
      <dgm:t>
        <a:bodyPr/>
        <a:lstStyle/>
        <a:p>
          <a:endParaRPr lang="cs-CZ"/>
        </a:p>
      </dgm:t>
    </dgm:pt>
    <dgm:pt modelId="{62C55E10-D5F4-4B81-84A1-322E17F87AA9}" type="pres">
      <dgm:prSet presAssocID="{C9989CE2-CEEA-4E56-9903-6DE75C920D0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F0C085-2DD8-4597-863A-AB466C1E5D62}" type="pres">
      <dgm:prSet presAssocID="{C9989CE2-CEEA-4E56-9903-6DE75C920D01}" presName="dummy" presStyleCnt="0"/>
      <dgm:spPr/>
    </dgm:pt>
    <dgm:pt modelId="{9C623656-F318-4276-853C-5F46C20D5A06}" type="pres">
      <dgm:prSet presAssocID="{FB6BBCBB-9562-4002-B247-67F452DE532C}" presName="sibTrans" presStyleLbl="sibTrans2D1" presStyleIdx="1" presStyleCnt="5"/>
      <dgm:spPr/>
      <dgm:t>
        <a:bodyPr/>
        <a:lstStyle/>
        <a:p>
          <a:endParaRPr lang="cs-CZ"/>
        </a:p>
      </dgm:t>
    </dgm:pt>
    <dgm:pt modelId="{A55969B2-E1E7-47A7-A37E-078593F3F056}" type="pres">
      <dgm:prSet presAssocID="{3C37923E-7DD1-4953-949D-2578DB6E9C33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ADA923-EBD4-4F29-82F5-29F771057A82}" type="pres">
      <dgm:prSet presAssocID="{3C37923E-7DD1-4953-949D-2578DB6E9C33}" presName="dummy" presStyleCnt="0"/>
      <dgm:spPr/>
    </dgm:pt>
    <dgm:pt modelId="{13162973-B3FC-4EF6-A07F-DE6DF9388D46}" type="pres">
      <dgm:prSet presAssocID="{3AF3A66A-89E0-4BB9-8B04-F816256E9413}" presName="sibTrans" presStyleLbl="sibTrans2D1" presStyleIdx="2" presStyleCnt="5"/>
      <dgm:spPr/>
      <dgm:t>
        <a:bodyPr/>
        <a:lstStyle/>
        <a:p>
          <a:endParaRPr lang="cs-CZ"/>
        </a:p>
      </dgm:t>
    </dgm:pt>
    <dgm:pt modelId="{409D80BA-5F82-4FCA-BD26-4B392FF11926}" type="pres">
      <dgm:prSet presAssocID="{F54DA86A-77DA-4763-A0C0-E81D0FBA006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BF5616-F55C-4890-AAB2-8646A1C4ADB2}" type="pres">
      <dgm:prSet presAssocID="{F54DA86A-77DA-4763-A0C0-E81D0FBA0063}" presName="dummy" presStyleCnt="0"/>
      <dgm:spPr/>
    </dgm:pt>
    <dgm:pt modelId="{9DB3A451-A623-4D87-8D9B-F3575B1DCDF0}" type="pres">
      <dgm:prSet presAssocID="{C91FB3E0-24D2-485D-BE3E-CAD943CD9212}" presName="sibTrans" presStyleLbl="sibTrans2D1" presStyleIdx="3" presStyleCnt="5"/>
      <dgm:spPr/>
      <dgm:t>
        <a:bodyPr/>
        <a:lstStyle/>
        <a:p>
          <a:endParaRPr lang="cs-CZ"/>
        </a:p>
      </dgm:t>
    </dgm:pt>
    <dgm:pt modelId="{4664F5AE-1A22-4F34-8FFF-C5DD1E5B5CCB}" type="pres">
      <dgm:prSet presAssocID="{0484E82E-CE74-4475-9BCD-4255B66EDBE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2CA6CE-54EF-4DC4-94E7-F1E3E9C05739}" type="pres">
      <dgm:prSet presAssocID="{0484E82E-CE74-4475-9BCD-4255B66EDBE0}" presName="dummy" presStyleCnt="0"/>
      <dgm:spPr/>
    </dgm:pt>
    <dgm:pt modelId="{8ABFE10E-7987-489D-A101-CF06F7ED07E9}" type="pres">
      <dgm:prSet presAssocID="{339D9A0B-A009-41A7-855C-88627EAA236F}" presName="sibTrans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E3062CCD-6F46-4A38-B478-1581BC70E2E6}" type="presOf" srcId="{F54DA86A-77DA-4763-A0C0-E81D0FBA0063}" destId="{409D80BA-5F82-4FCA-BD26-4B392FF11926}" srcOrd="0" destOrd="0" presId="urn:microsoft.com/office/officeart/2005/8/layout/radial6"/>
    <dgm:cxn modelId="{79EFF9FF-6998-4FB0-8501-BF50EBA7113E}" type="presOf" srcId="{3C37923E-7DD1-4953-949D-2578DB6E9C33}" destId="{A55969B2-E1E7-47A7-A37E-078593F3F056}" srcOrd="0" destOrd="0" presId="urn:microsoft.com/office/officeart/2005/8/layout/radial6"/>
    <dgm:cxn modelId="{C9778C02-EABB-4F15-B038-06205065435F}" srcId="{07C481C0-E99F-46B4-9EB6-58FDA3162277}" destId="{83AD24F7-ED67-425C-A05E-52E4C32DE3F0}" srcOrd="0" destOrd="0" parTransId="{745262A5-DA57-4200-95A1-03D2AAAD7B05}" sibTransId="{9464DE02-C6B4-42CB-A926-1A6E873D1BDF}"/>
    <dgm:cxn modelId="{F40C26B7-8E3A-4122-81C3-09A004A5D478}" srcId="{21D6E98E-EE8E-4A06-9013-E446BB14E0E7}" destId="{0CD5E0C0-D97C-41B5-B701-23E4E4A9B480}" srcOrd="1" destOrd="0" parTransId="{1BC0FA1A-BE21-47CE-91D0-623FB9B36F7A}" sibTransId="{6C69B6ED-CB07-4115-85A9-B644ED74FB1E}"/>
    <dgm:cxn modelId="{2B76B344-34AE-484E-8A3B-DDB7B33174F0}" type="presOf" srcId="{83AD24F7-ED67-425C-A05E-52E4C32DE3F0}" destId="{E024E600-C15C-4124-96DF-4D92A3F2362E}" srcOrd="0" destOrd="0" presId="urn:microsoft.com/office/officeart/2005/8/layout/radial6"/>
    <dgm:cxn modelId="{7709CBB0-B34A-4AEE-B4DA-73F69AB61888}" type="presOf" srcId="{FB6BBCBB-9562-4002-B247-67F452DE532C}" destId="{9C623656-F318-4276-853C-5F46C20D5A06}" srcOrd="0" destOrd="0" presId="urn:microsoft.com/office/officeart/2005/8/layout/radial6"/>
    <dgm:cxn modelId="{918D1ABF-DFBD-4AF8-AD8D-F1987169F8C5}" srcId="{21D6E98E-EE8E-4A06-9013-E446BB14E0E7}" destId="{07C481C0-E99F-46B4-9EB6-58FDA3162277}" srcOrd="0" destOrd="0" parTransId="{53E54407-BD10-4DC9-A1D4-93A412F1E9A9}" sibTransId="{ED3E3F70-461B-4B36-B4F1-8DC45487E9D6}"/>
    <dgm:cxn modelId="{E538A4BF-D0CC-48EA-9D06-3223253A216A}" type="presOf" srcId="{3AF3A66A-89E0-4BB9-8B04-F816256E9413}" destId="{13162973-B3FC-4EF6-A07F-DE6DF9388D46}" srcOrd="0" destOrd="0" presId="urn:microsoft.com/office/officeart/2005/8/layout/radial6"/>
    <dgm:cxn modelId="{FE33C6E3-97AC-414E-B424-7AD6D7AF00A1}" type="presOf" srcId="{0484E82E-CE74-4475-9BCD-4255B66EDBE0}" destId="{4664F5AE-1A22-4F34-8FFF-C5DD1E5B5CCB}" srcOrd="0" destOrd="0" presId="urn:microsoft.com/office/officeart/2005/8/layout/radial6"/>
    <dgm:cxn modelId="{7C7F9272-9BCD-4012-966B-CB79C26FBC57}" srcId="{07C481C0-E99F-46B4-9EB6-58FDA3162277}" destId="{C9989CE2-CEEA-4E56-9903-6DE75C920D01}" srcOrd="1" destOrd="0" parTransId="{A55ED9B7-B9E8-4477-A33E-0039CBD2BE77}" sibTransId="{FB6BBCBB-9562-4002-B247-67F452DE532C}"/>
    <dgm:cxn modelId="{95E4FFD7-AA87-4F69-94C5-0404B6DEBFD8}" type="presOf" srcId="{339D9A0B-A009-41A7-855C-88627EAA236F}" destId="{8ABFE10E-7987-489D-A101-CF06F7ED07E9}" srcOrd="0" destOrd="0" presId="urn:microsoft.com/office/officeart/2005/8/layout/radial6"/>
    <dgm:cxn modelId="{F358A5E5-7465-49D1-AC9D-D607F7425FD7}" type="presOf" srcId="{21D6E98E-EE8E-4A06-9013-E446BB14E0E7}" destId="{9006C63D-DD64-48AB-8D49-39490D6C25AE}" srcOrd="0" destOrd="0" presId="urn:microsoft.com/office/officeart/2005/8/layout/radial6"/>
    <dgm:cxn modelId="{6501A6AF-CB88-40CA-9B96-BC8204C5298E}" type="presOf" srcId="{9464DE02-C6B4-42CB-A926-1A6E873D1BDF}" destId="{FE3A2E9C-EF32-45AF-8099-5835AC89364A}" srcOrd="0" destOrd="0" presId="urn:microsoft.com/office/officeart/2005/8/layout/radial6"/>
    <dgm:cxn modelId="{E004FED1-A557-4F17-9090-966ADE41CB39}" srcId="{07C481C0-E99F-46B4-9EB6-58FDA3162277}" destId="{0484E82E-CE74-4475-9BCD-4255B66EDBE0}" srcOrd="4" destOrd="0" parTransId="{23A718CD-4B5B-4042-9BE2-4D6B615DA433}" sibTransId="{339D9A0B-A009-41A7-855C-88627EAA236F}"/>
    <dgm:cxn modelId="{08BB0C3C-3BAC-4BA2-8E87-891F343F50D7}" srcId="{07C481C0-E99F-46B4-9EB6-58FDA3162277}" destId="{3C37923E-7DD1-4953-949D-2578DB6E9C33}" srcOrd="2" destOrd="0" parTransId="{2DD376B8-5E13-4129-80EE-2E81306CD0DF}" sibTransId="{3AF3A66A-89E0-4BB9-8B04-F816256E9413}"/>
    <dgm:cxn modelId="{BFE03124-F548-4334-A5DF-515568CAE368}" type="presOf" srcId="{C9989CE2-CEEA-4E56-9903-6DE75C920D01}" destId="{62C55E10-D5F4-4B81-84A1-322E17F87AA9}" srcOrd="0" destOrd="0" presId="urn:microsoft.com/office/officeart/2005/8/layout/radial6"/>
    <dgm:cxn modelId="{BB9EA5C8-034F-4FF0-AD0A-07D107F6BD5B}" srcId="{07C481C0-E99F-46B4-9EB6-58FDA3162277}" destId="{F54DA86A-77DA-4763-A0C0-E81D0FBA0063}" srcOrd="3" destOrd="0" parTransId="{24009342-582F-43F3-89F3-2EAEE3BCF22D}" sibTransId="{C91FB3E0-24D2-485D-BE3E-CAD943CD9212}"/>
    <dgm:cxn modelId="{A6471CEB-F194-4B30-B61A-A102C3708F0A}" type="presOf" srcId="{07C481C0-E99F-46B4-9EB6-58FDA3162277}" destId="{CFC48EA4-4AA5-4B94-85B9-516663F0DAE3}" srcOrd="0" destOrd="0" presId="urn:microsoft.com/office/officeart/2005/8/layout/radial6"/>
    <dgm:cxn modelId="{3E312F2F-222C-4C0B-94AD-5F808CF48ED0}" type="presOf" srcId="{C91FB3E0-24D2-485D-BE3E-CAD943CD9212}" destId="{9DB3A451-A623-4D87-8D9B-F3575B1DCDF0}" srcOrd="0" destOrd="0" presId="urn:microsoft.com/office/officeart/2005/8/layout/radial6"/>
    <dgm:cxn modelId="{EB0F2A2E-2051-4CE8-B613-3E9C5A8BA8E1}" type="presParOf" srcId="{9006C63D-DD64-48AB-8D49-39490D6C25AE}" destId="{CFC48EA4-4AA5-4B94-85B9-516663F0DAE3}" srcOrd="0" destOrd="0" presId="urn:microsoft.com/office/officeart/2005/8/layout/radial6"/>
    <dgm:cxn modelId="{89008DD7-07C0-4F93-9D51-67ABF7B2BD95}" type="presParOf" srcId="{9006C63D-DD64-48AB-8D49-39490D6C25AE}" destId="{E024E600-C15C-4124-96DF-4D92A3F2362E}" srcOrd="1" destOrd="0" presId="urn:microsoft.com/office/officeart/2005/8/layout/radial6"/>
    <dgm:cxn modelId="{4340AA51-8EF3-40F7-B4B7-21C403FAD1F7}" type="presParOf" srcId="{9006C63D-DD64-48AB-8D49-39490D6C25AE}" destId="{61D8609C-87A8-4254-A323-EAEB35A5E50B}" srcOrd="2" destOrd="0" presId="urn:microsoft.com/office/officeart/2005/8/layout/radial6"/>
    <dgm:cxn modelId="{8BDA7059-C715-4DA3-8E75-B60F76FF507C}" type="presParOf" srcId="{9006C63D-DD64-48AB-8D49-39490D6C25AE}" destId="{FE3A2E9C-EF32-45AF-8099-5835AC89364A}" srcOrd="3" destOrd="0" presId="urn:microsoft.com/office/officeart/2005/8/layout/radial6"/>
    <dgm:cxn modelId="{9F90FBD8-C332-43A7-B4FC-6F70D445B7C4}" type="presParOf" srcId="{9006C63D-DD64-48AB-8D49-39490D6C25AE}" destId="{62C55E10-D5F4-4B81-84A1-322E17F87AA9}" srcOrd="4" destOrd="0" presId="urn:microsoft.com/office/officeart/2005/8/layout/radial6"/>
    <dgm:cxn modelId="{6F1DD448-88EC-4A49-8E88-B7B025AC7396}" type="presParOf" srcId="{9006C63D-DD64-48AB-8D49-39490D6C25AE}" destId="{F1F0C085-2DD8-4597-863A-AB466C1E5D62}" srcOrd="5" destOrd="0" presId="urn:microsoft.com/office/officeart/2005/8/layout/radial6"/>
    <dgm:cxn modelId="{1AC4DE10-37B3-420D-A12D-3D132327F91E}" type="presParOf" srcId="{9006C63D-DD64-48AB-8D49-39490D6C25AE}" destId="{9C623656-F318-4276-853C-5F46C20D5A06}" srcOrd="6" destOrd="0" presId="urn:microsoft.com/office/officeart/2005/8/layout/radial6"/>
    <dgm:cxn modelId="{EDDC5DB1-0958-454B-9A37-1497BDB1259F}" type="presParOf" srcId="{9006C63D-DD64-48AB-8D49-39490D6C25AE}" destId="{A55969B2-E1E7-47A7-A37E-078593F3F056}" srcOrd="7" destOrd="0" presId="urn:microsoft.com/office/officeart/2005/8/layout/radial6"/>
    <dgm:cxn modelId="{F5830397-15E1-4612-8EB3-D017D1477031}" type="presParOf" srcId="{9006C63D-DD64-48AB-8D49-39490D6C25AE}" destId="{33ADA923-EBD4-4F29-82F5-29F771057A82}" srcOrd="8" destOrd="0" presId="urn:microsoft.com/office/officeart/2005/8/layout/radial6"/>
    <dgm:cxn modelId="{6DDCE83F-CF94-45BC-9FA2-F9BADD1B07CA}" type="presParOf" srcId="{9006C63D-DD64-48AB-8D49-39490D6C25AE}" destId="{13162973-B3FC-4EF6-A07F-DE6DF9388D46}" srcOrd="9" destOrd="0" presId="urn:microsoft.com/office/officeart/2005/8/layout/radial6"/>
    <dgm:cxn modelId="{DED20E6A-8F7F-44A6-BC9B-1462204AC9A0}" type="presParOf" srcId="{9006C63D-DD64-48AB-8D49-39490D6C25AE}" destId="{409D80BA-5F82-4FCA-BD26-4B392FF11926}" srcOrd="10" destOrd="0" presId="urn:microsoft.com/office/officeart/2005/8/layout/radial6"/>
    <dgm:cxn modelId="{4A3553E1-09E7-41F9-9835-5D0CD8812C4A}" type="presParOf" srcId="{9006C63D-DD64-48AB-8D49-39490D6C25AE}" destId="{72BF5616-F55C-4890-AAB2-8646A1C4ADB2}" srcOrd="11" destOrd="0" presId="urn:microsoft.com/office/officeart/2005/8/layout/radial6"/>
    <dgm:cxn modelId="{1EF5B509-5A54-461B-AF9F-D04B6A5BCD72}" type="presParOf" srcId="{9006C63D-DD64-48AB-8D49-39490D6C25AE}" destId="{9DB3A451-A623-4D87-8D9B-F3575B1DCDF0}" srcOrd="12" destOrd="0" presId="urn:microsoft.com/office/officeart/2005/8/layout/radial6"/>
    <dgm:cxn modelId="{6025F994-30F5-4F86-A91D-00B11909B6F3}" type="presParOf" srcId="{9006C63D-DD64-48AB-8D49-39490D6C25AE}" destId="{4664F5AE-1A22-4F34-8FFF-C5DD1E5B5CCB}" srcOrd="13" destOrd="0" presId="urn:microsoft.com/office/officeart/2005/8/layout/radial6"/>
    <dgm:cxn modelId="{F495CE29-3513-4B08-85FE-EE472B7E8F63}" type="presParOf" srcId="{9006C63D-DD64-48AB-8D49-39490D6C25AE}" destId="{4C2CA6CE-54EF-4DC4-94E7-F1E3E9C05739}" srcOrd="14" destOrd="0" presId="urn:microsoft.com/office/officeart/2005/8/layout/radial6"/>
    <dgm:cxn modelId="{790938F4-1A5D-42B3-A8D9-B6068592AAD3}" type="presParOf" srcId="{9006C63D-DD64-48AB-8D49-39490D6C25AE}" destId="{8ABFE10E-7987-489D-A101-CF06F7ED07E9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7C3FA-5B6C-48A5-AA62-4D80EB7E8F99}">
      <dsp:nvSpPr>
        <dsp:cNvPr id="0" name=""/>
        <dsp:cNvSpPr/>
      </dsp:nvSpPr>
      <dsp:spPr>
        <a:xfrm>
          <a:off x="1359325" y="425310"/>
          <a:ext cx="3377349" cy="3377349"/>
        </a:xfrm>
        <a:prstGeom prst="blockArc">
          <a:avLst>
            <a:gd name="adj1" fmla="val 13114286"/>
            <a:gd name="adj2" fmla="val 16200000"/>
            <a:gd name="adj3" fmla="val 39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328EC6-BD93-45A2-AE57-36F556AC7F43}">
      <dsp:nvSpPr>
        <dsp:cNvPr id="0" name=""/>
        <dsp:cNvSpPr/>
      </dsp:nvSpPr>
      <dsp:spPr>
        <a:xfrm>
          <a:off x="1359325" y="425310"/>
          <a:ext cx="3377349" cy="3377349"/>
        </a:xfrm>
        <a:prstGeom prst="blockArc">
          <a:avLst>
            <a:gd name="adj1" fmla="val 10028571"/>
            <a:gd name="adj2" fmla="val 13114286"/>
            <a:gd name="adj3" fmla="val 39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57B422-9A60-4B5E-96D8-515BDD227643}">
      <dsp:nvSpPr>
        <dsp:cNvPr id="0" name=""/>
        <dsp:cNvSpPr/>
      </dsp:nvSpPr>
      <dsp:spPr>
        <a:xfrm>
          <a:off x="1359325" y="425310"/>
          <a:ext cx="3377349" cy="3377349"/>
        </a:xfrm>
        <a:prstGeom prst="blockArc">
          <a:avLst>
            <a:gd name="adj1" fmla="val 6942857"/>
            <a:gd name="adj2" fmla="val 10028571"/>
            <a:gd name="adj3" fmla="val 39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E27E5-6CBF-4490-9854-E8AB7A126B0E}">
      <dsp:nvSpPr>
        <dsp:cNvPr id="0" name=""/>
        <dsp:cNvSpPr/>
      </dsp:nvSpPr>
      <dsp:spPr>
        <a:xfrm>
          <a:off x="1359325" y="425310"/>
          <a:ext cx="3377349" cy="3377349"/>
        </a:xfrm>
        <a:prstGeom prst="blockArc">
          <a:avLst>
            <a:gd name="adj1" fmla="val 3857143"/>
            <a:gd name="adj2" fmla="val 6942857"/>
            <a:gd name="adj3" fmla="val 39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5B727E-4EC3-46C1-BBD8-A248421314F9}">
      <dsp:nvSpPr>
        <dsp:cNvPr id="0" name=""/>
        <dsp:cNvSpPr/>
      </dsp:nvSpPr>
      <dsp:spPr>
        <a:xfrm>
          <a:off x="1359325" y="425310"/>
          <a:ext cx="3377349" cy="3377349"/>
        </a:xfrm>
        <a:prstGeom prst="blockArc">
          <a:avLst>
            <a:gd name="adj1" fmla="val 771429"/>
            <a:gd name="adj2" fmla="val 3857143"/>
            <a:gd name="adj3" fmla="val 39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6C640D-0B0B-458F-A7B8-C345C61A86B4}">
      <dsp:nvSpPr>
        <dsp:cNvPr id="0" name=""/>
        <dsp:cNvSpPr/>
      </dsp:nvSpPr>
      <dsp:spPr>
        <a:xfrm>
          <a:off x="1359325" y="425310"/>
          <a:ext cx="3377349" cy="3377349"/>
        </a:xfrm>
        <a:prstGeom prst="blockArc">
          <a:avLst>
            <a:gd name="adj1" fmla="val 19285714"/>
            <a:gd name="adj2" fmla="val 771429"/>
            <a:gd name="adj3" fmla="val 39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29359-32C2-41E4-8505-F3D12F336919}">
      <dsp:nvSpPr>
        <dsp:cNvPr id="0" name=""/>
        <dsp:cNvSpPr/>
      </dsp:nvSpPr>
      <dsp:spPr>
        <a:xfrm>
          <a:off x="1359325" y="425310"/>
          <a:ext cx="3377349" cy="3377349"/>
        </a:xfrm>
        <a:prstGeom prst="blockArc">
          <a:avLst>
            <a:gd name="adj1" fmla="val 16200000"/>
            <a:gd name="adj2" fmla="val 19285714"/>
            <a:gd name="adj3" fmla="val 39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1F9F89-CB21-40CF-831D-280450ACE588}">
      <dsp:nvSpPr>
        <dsp:cNvPr id="0" name=""/>
        <dsp:cNvSpPr/>
      </dsp:nvSpPr>
      <dsp:spPr>
        <a:xfrm>
          <a:off x="1619235" y="1460629"/>
          <a:ext cx="2857528" cy="13067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--------------</a:t>
          </a:r>
          <a:endParaRPr lang="cs-CZ" sz="3000" kern="1200" dirty="0"/>
        </a:p>
      </dsp:txBody>
      <dsp:txXfrm>
        <a:off x="2037710" y="1651992"/>
        <a:ext cx="2020578" cy="923984"/>
      </dsp:txXfrm>
    </dsp:sp>
    <dsp:sp modelId="{E1A0B5C0-5729-4DEE-89F9-751C91123CC2}">
      <dsp:nvSpPr>
        <dsp:cNvPr id="0" name=""/>
        <dsp:cNvSpPr/>
      </dsp:nvSpPr>
      <dsp:spPr>
        <a:xfrm>
          <a:off x="2590651" y="890"/>
          <a:ext cx="914697" cy="9146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D</a:t>
          </a:r>
          <a:endParaRPr lang="cs-CZ" sz="2900" kern="1200" dirty="0"/>
        </a:p>
      </dsp:txBody>
      <dsp:txXfrm>
        <a:off x="2724605" y="134844"/>
        <a:ext cx="646789" cy="646789"/>
      </dsp:txXfrm>
    </dsp:sp>
    <dsp:sp modelId="{100CDBA1-E1D5-44B5-A015-3C87A19E7831}">
      <dsp:nvSpPr>
        <dsp:cNvPr id="0" name=""/>
        <dsp:cNvSpPr/>
      </dsp:nvSpPr>
      <dsp:spPr>
        <a:xfrm>
          <a:off x="3885165" y="624295"/>
          <a:ext cx="914697" cy="9146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R</a:t>
          </a:r>
          <a:endParaRPr lang="cs-CZ" sz="2900" kern="1200" dirty="0"/>
        </a:p>
      </dsp:txBody>
      <dsp:txXfrm>
        <a:off x="4019119" y="758249"/>
        <a:ext cx="646789" cy="646789"/>
      </dsp:txXfrm>
    </dsp:sp>
    <dsp:sp modelId="{508A2DC6-4A93-4037-9FFE-A122D1F0DFE9}">
      <dsp:nvSpPr>
        <dsp:cNvPr id="0" name=""/>
        <dsp:cNvSpPr/>
      </dsp:nvSpPr>
      <dsp:spPr>
        <a:xfrm>
          <a:off x="4204883" y="2025074"/>
          <a:ext cx="914697" cy="9146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E</a:t>
          </a:r>
          <a:endParaRPr lang="cs-CZ" sz="2900" kern="1200" dirty="0"/>
        </a:p>
      </dsp:txBody>
      <dsp:txXfrm>
        <a:off x="4338837" y="2159028"/>
        <a:ext cx="646789" cy="646789"/>
      </dsp:txXfrm>
    </dsp:sp>
    <dsp:sp modelId="{C9AF9161-A9DF-40E6-ACF4-BAD1D6BBC147}">
      <dsp:nvSpPr>
        <dsp:cNvPr id="0" name=""/>
        <dsp:cNvSpPr/>
      </dsp:nvSpPr>
      <dsp:spPr>
        <a:xfrm>
          <a:off x="3309052" y="3148411"/>
          <a:ext cx="914697" cy="9146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Č</a:t>
          </a:r>
          <a:endParaRPr lang="cs-CZ" sz="2900" kern="1200" dirty="0"/>
        </a:p>
      </dsp:txBody>
      <dsp:txXfrm>
        <a:off x="3443006" y="3282365"/>
        <a:ext cx="646789" cy="646789"/>
      </dsp:txXfrm>
    </dsp:sp>
    <dsp:sp modelId="{FAC1FF35-4E82-46A8-8016-28D70ABCF39E}">
      <dsp:nvSpPr>
        <dsp:cNvPr id="0" name=""/>
        <dsp:cNvSpPr/>
      </dsp:nvSpPr>
      <dsp:spPr>
        <a:xfrm>
          <a:off x="1872250" y="3148411"/>
          <a:ext cx="914697" cy="9146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N</a:t>
          </a:r>
          <a:endParaRPr lang="cs-CZ" sz="2900" kern="1200" dirty="0"/>
        </a:p>
      </dsp:txBody>
      <dsp:txXfrm>
        <a:off x="2006204" y="3282365"/>
        <a:ext cx="646789" cy="646789"/>
      </dsp:txXfrm>
    </dsp:sp>
    <dsp:sp modelId="{B6F936B3-3BFB-4622-BC00-AFE3C860EBA7}">
      <dsp:nvSpPr>
        <dsp:cNvPr id="0" name=""/>
        <dsp:cNvSpPr/>
      </dsp:nvSpPr>
      <dsp:spPr>
        <a:xfrm>
          <a:off x="976418" y="2025074"/>
          <a:ext cx="914697" cy="9146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</a:t>
          </a:r>
          <a:endParaRPr lang="cs-CZ" sz="2900" kern="1200" dirty="0"/>
        </a:p>
      </dsp:txBody>
      <dsp:txXfrm>
        <a:off x="1110372" y="2159028"/>
        <a:ext cx="646789" cy="646789"/>
      </dsp:txXfrm>
    </dsp:sp>
    <dsp:sp modelId="{B8AF51D7-D395-41BF-8147-A00FC2083643}">
      <dsp:nvSpPr>
        <dsp:cNvPr id="0" name=""/>
        <dsp:cNvSpPr/>
      </dsp:nvSpPr>
      <dsp:spPr>
        <a:xfrm>
          <a:off x="1296137" y="624295"/>
          <a:ext cx="914697" cy="9146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Í</a:t>
          </a:r>
          <a:endParaRPr lang="cs-CZ" sz="2900" kern="1200" dirty="0"/>
        </a:p>
      </dsp:txBody>
      <dsp:txXfrm>
        <a:off x="1430091" y="758249"/>
        <a:ext cx="646789" cy="646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BFE10E-7987-489D-A101-CF06F7ED07E9}">
      <dsp:nvSpPr>
        <dsp:cNvPr id="0" name=""/>
        <dsp:cNvSpPr/>
      </dsp:nvSpPr>
      <dsp:spPr>
        <a:xfrm>
          <a:off x="1374925" y="501235"/>
          <a:ext cx="3346149" cy="3346149"/>
        </a:xfrm>
        <a:prstGeom prst="blockArc">
          <a:avLst>
            <a:gd name="adj1" fmla="val 11880000"/>
            <a:gd name="adj2" fmla="val 16200000"/>
            <a:gd name="adj3" fmla="val 46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B3A451-A623-4D87-8D9B-F3575B1DCDF0}">
      <dsp:nvSpPr>
        <dsp:cNvPr id="0" name=""/>
        <dsp:cNvSpPr/>
      </dsp:nvSpPr>
      <dsp:spPr>
        <a:xfrm>
          <a:off x="1374925" y="501235"/>
          <a:ext cx="3346149" cy="3346149"/>
        </a:xfrm>
        <a:prstGeom prst="blockArc">
          <a:avLst>
            <a:gd name="adj1" fmla="val 7560000"/>
            <a:gd name="adj2" fmla="val 11880000"/>
            <a:gd name="adj3" fmla="val 46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162973-B3FC-4EF6-A07F-DE6DF9388D46}">
      <dsp:nvSpPr>
        <dsp:cNvPr id="0" name=""/>
        <dsp:cNvSpPr/>
      </dsp:nvSpPr>
      <dsp:spPr>
        <a:xfrm>
          <a:off x="1374925" y="501235"/>
          <a:ext cx="3346149" cy="3346149"/>
        </a:xfrm>
        <a:prstGeom prst="blockArc">
          <a:avLst>
            <a:gd name="adj1" fmla="val 3240000"/>
            <a:gd name="adj2" fmla="val 7560000"/>
            <a:gd name="adj3" fmla="val 46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623656-F318-4276-853C-5F46C20D5A06}">
      <dsp:nvSpPr>
        <dsp:cNvPr id="0" name=""/>
        <dsp:cNvSpPr/>
      </dsp:nvSpPr>
      <dsp:spPr>
        <a:xfrm>
          <a:off x="1374925" y="501235"/>
          <a:ext cx="3346149" cy="3346149"/>
        </a:xfrm>
        <a:prstGeom prst="blockArc">
          <a:avLst>
            <a:gd name="adj1" fmla="val 20520000"/>
            <a:gd name="adj2" fmla="val 3240000"/>
            <a:gd name="adj3" fmla="val 46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3A2E9C-EF32-45AF-8099-5835AC89364A}">
      <dsp:nvSpPr>
        <dsp:cNvPr id="0" name=""/>
        <dsp:cNvSpPr/>
      </dsp:nvSpPr>
      <dsp:spPr>
        <a:xfrm>
          <a:off x="1374925" y="501235"/>
          <a:ext cx="3346149" cy="3346149"/>
        </a:xfrm>
        <a:prstGeom prst="blockArc">
          <a:avLst>
            <a:gd name="adj1" fmla="val 16200000"/>
            <a:gd name="adj2" fmla="val 20520000"/>
            <a:gd name="adj3" fmla="val 4636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C48EA4-4AA5-4B94-85B9-516663F0DAE3}">
      <dsp:nvSpPr>
        <dsp:cNvPr id="0" name=""/>
        <dsp:cNvSpPr/>
      </dsp:nvSpPr>
      <dsp:spPr>
        <a:xfrm>
          <a:off x="1799981" y="1404868"/>
          <a:ext cx="2496037" cy="15388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----------</a:t>
          </a:r>
          <a:endParaRPr lang="cs-CZ" sz="3600" kern="1200" dirty="0"/>
        </a:p>
      </dsp:txBody>
      <dsp:txXfrm>
        <a:off x="2165517" y="1630232"/>
        <a:ext cx="1764965" cy="1088154"/>
      </dsp:txXfrm>
    </dsp:sp>
    <dsp:sp modelId="{E024E600-C15C-4124-96DF-4D92A3F2362E}">
      <dsp:nvSpPr>
        <dsp:cNvPr id="0" name=""/>
        <dsp:cNvSpPr/>
      </dsp:nvSpPr>
      <dsp:spPr>
        <a:xfrm>
          <a:off x="2509391" y="1406"/>
          <a:ext cx="1077217" cy="10772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Ě</a:t>
          </a:r>
          <a:endParaRPr lang="cs-CZ" sz="3400" kern="1200" dirty="0"/>
        </a:p>
      </dsp:txBody>
      <dsp:txXfrm>
        <a:off x="2667146" y="159161"/>
        <a:ext cx="761707" cy="761707"/>
      </dsp:txXfrm>
    </dsp:sp>
    <dsp:sp modelId="{62C55E10-D5F4-4B81-84A1-322E17F87AA9}">
      <dsp:nvSpPr>
        <dsp:cNvPr id="0" name=""/>
        <dsp:cNvSpPr/>
      </dsp:nvSpPr>
      <dsp:spPr>
        <a:xfrm>
          <a:off x="4063697" y="1130676"/>
          <a:ext cx="1077217" cy="10772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Á</a:t>
          </a:r>
          <a:endParaRPr lang="cs-CZ" sz="3400" kern="1200" dirty="0"/>
        </a:p>
      </dsp:txBody>
      <dsp:txXfrm>
        <a:off x="4221452" y="1288431"/>
        <a:ext cx="761707" cy="761707"/>
      </dsp:txXfrm>
    </dsp:sp>
    <dsp:sp modelId="{A55969B2-E1E7-47A7-A37E-078593F3F056}">
      <dsp:nvSpPr>
        <dsp:cNvPr id="0" name=""/>
        <dsp:cNvSpPr/>
      </dsp:nvSpPr>
      <dsp:spPr>
        <a:xfrm>
          <a:off x="3470005" y="2957873"/>
          <a:ext cx="1077217" cy="10772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N</a:t>
          </a:r>
          <a:endParaRPr lang="cs-CZ" sz="3400" kern="1200" dirty="0"/>
        </a:p>
      </dsp:txBody>
      <dsp:txXfrm>
        <a:off x="3627760" y="3115628"/>
        <a:ext cx="761707" cy="761707"/>
      </dsp:txXfrm>
    </dsp:sp>
    <dsp:sp modelId="{409D80BA-5F82-4FCA-BD26-4B392FF11926}">
      <dsp:nvSpPr>
        <dsp:cNvPr id="0" name=""/>
        <dsp:cNvSpPr/>
      </dsp:nvSpPr>
      <dsp:spPr>
        <a:xfrm>
          <a:off x="1548776" y="2957873"/>
          <a:ext cx="1077217" cy="10772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T</a:t>
          </a:r>
          <a:endParaRPr lang="cs-CZ" sz="3400" kern="1200" dirty="0"/>
        </a:p>
      </dsp:txBody>
      <dsp:txXfrm>
        <a:off x="1706531" y="3115628"/>
        <a:ext cx="761707" cy="761707"/>
      </dsp:txXfrm>
    </dsp:sp>
    <dsp:sp modelId="{4664F5AE-1A22-4F34-8FFF-C5DD1E5B5CCB}">
      <dsp:nvSpPr>
        <dsp:cNvPr id="0" name=""/>
        <dsp:cNvSpPr/>
      </dsp:nvSpPr>
      <dsp:spPr>
        <a:xfrm>
          <a:off x="955084" y="1130676"/>
          <a:ext cx="1077217" cy="10772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K</a:t>
          </a:r>
          <a:endParaRPr lang="cs-CZ" sz="3400" kern="1200" dirty="0"/>
        </a:p>
      </dsp:txBody>
      <dsp:txXfrm>
        <a:off x="1112839" y="1288431"/>
        <a:ext cx="761707" cy="7617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7A69166-6132-4A2A-A627-044EEFFC7E6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3CCE3D6-4A36-4793-B19B-0FF292EBD1E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inetick%C3%A1_energie" TargetMode="External"/><Relationship Id="rId13" Type="http://schemas.openxmlformats.org/officeDocument/2006/relationships/hyperlink" Target="http://cs.wikipedia.org/wiki/Vazivo" TargetMode="External"/><Relationship Id="rId3" Type="http://schemas.openxmlformats.org/officeDocument/2006/relationships/image" Target="../media/image4.jpeg"/><Relationship Id="rId7" Type="http://schemas.openxmlformats.org/officeDocument/2006/relationships/hyperlink" Target="http://cs.wikipedia.org/wiki/%C5%BDivo%C4%8Dich" TargetMode="External"/><Relationship Id="rId12" Type="http://schemas.openxmlformats.org/officeDocument/2006/relationships/hyperlink" Target="http://cs.wikipedia.org/wiki/Nerv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%C5%BDivo%C4%8Dichov%C3%A9" TargetMode="External"/><Relationship Id="rId11" Type="http://schemas.openxmlformats.org/officeDocument/2006/relationships/hyperlink" Target="http://cs.wikipedia.org/wiki/Kontrakce" TargetMode="External"/><Relationship Id="rId5" Type="http://schemas.openxmlformats.org/officeDocument/2006/relationships/hyperlink" Target="http://cs.wikipedia.org/wiki/Pohyb" TargetMode="External"/><Relationship Id="rId10" Type="http://schemas.openxmlformats.org/officeDocument/2006/relationships/hyperlink" Target="http://cs.wikipedia.org/wiki/Tk%C3%A1%C5%88" TargetMode="External"/><Relationship Id="rId4" Type="http://schemas.openxmlformats.org/officeDocument/2006/relationships/hyperlink" Target="http://cs.wikipedia.org/wiki/Org%C3%A1n" TargetMode="External"/><Relationship Id="rId9" Type="http://schemas.openxmlformats.org/officeDocument/2006/relationships/hyperlink" Target="http://cs.wikipedia.org/wiki/Teplo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971600" y="5373216"/>
            <a:ext cx="763284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VY_52_INOVACE_11_01_svaly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042" y="428604"/>
            <a:ext cx="17277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71472" y="1142984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1928802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2643182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472" y="3857628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4786322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5259" y="1285860"/>
            <a:ext cx="72372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tomto snímku je základní výklad ke svalům,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2132856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jsou popsány svaly,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85852" y="2786058"/>
            <a:ext cx="714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 na tomto snímku jsou vytvořeny slovní hry, úkolem žáků je pomocí nápovědy sestavit z  písmen v kruhu  slovo a poté to dané slovo zapsat do středu kruhu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85852" y="4071942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č.7, 8 - na tomto snímku jsou zobrazeny svaly člověka z přední i zadní části těla,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85852" y="5000636"/>
            <a:ext cx="73581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č.9 - na tomto snímku jsou zobrazeny svaly člověka na přední části těla, úkolem žáků je spojit čarou  výraz s  daným  svalem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1000108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2500306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3571876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4414" y="1142984"/>
            <a:ext cx="750099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č.10 - na tomto snímku jsou vypsané různé svaly lidského těla a úkolem žáků je dané svaly buď přesunout pod správnou skupinu,nebo pouze spojit čarou, jednotlivá slova lze  volně přenášet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14414" y="2643182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č.11 - na tomto snímku jsou vypsané funkce dvou svalů a úkolem žáků je spojit čarou dané funkce se svalem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14414" y="3714752"/>
            <a:ext cx="66437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č.12 -  na tomto snímku jsou vypsaná tvrzení a úkolem žáků je podtrhnout správná tvrzení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D:\Kolstrunkova\Hotovo\stavba kosterniho sval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2409"/>
            <a:ext cx="4768685" cy="4059238"/>
          </a:xfrm>
          <a:prstGeom prst="rect">
            <a:avLst/>
          </a:prstGeom>
          <a:noFill/>
          <a:effectLst>
            <a:outerShdw blurRad="88900" dist="50800" dir="5400000" algn="ctr" rotWithShape="0">
              <a:schemeClr val="bg1">
                <a:alpha val="43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D:\Kolstrunkova\Hotovo\nervova bun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96952"/>
            <a:ext cx="2756953" cy="3627724"/>
          </a:xfrm>
          <a:prstGeom prst="rect">
            <a:avLst/>
          </a:prstGeom>
          <a:noFill/>
          <a:effectLst>
            <a:outerShdw blurRad="698500" dist="50800" dir="5400000" sx="110000" sy="110000" algn="ctr" rotWithShape="0">
              <a:schemeClr val="tx2">
                <a:lumMod val="60000"/>
                <a:lumOff val="40000"/>
                <a:alpha val="43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18067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SVALY</a:t>
            </a:r>
            <a:endParaRPr lang="cs-CZ" sz="40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27984" y="232140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Sval 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často také svalovina, je 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  <a:hlinkClick r:id="rId4" tooltip="Orgán"/>
              </a:rPr>
              <a:t>orgán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jehož 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funkcí je umožnění aktivního 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  <a:hlinkClick r:id="rId5" tooltip="Pohyb"/>
              </a:rPr>
              <a:t>pohybu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 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  <a:hlinkClick r:id="rId6" tooltip="Živočichové"/>
              </a:rPr>
              <a:t>živočicha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 nebo jeho části. Sval je tvořen především svalovou tkání. Všechny svaly tvoří svalovou soustavu.</a:t>
            </a:r>
          </a:p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Ne všichni 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  <a:hlinkClick r:id="rId7" tooltip="Živočich"/>
              </a:rPr>
              <a:t>živočichové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 ale mají svaly. Svaly mají schopnost přeměnit 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  <a:hlinkClick r:id="rId8" tooltip="Kinetická energie"/>
              </a:rPr>
              <a:t>energii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 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  <a:hlinkClick r:id="rId9" tooltip="Teplo"/>
              </a:rPr>
              <a:t>teplo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4357891"/>
            <a:ext cx="41764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Arial"/>
              </a:rPr>
              <a:t>Sval je složen ze svalové </a:t>
            </a:r>
            <a:r>
              <a:rPr lang="cs-CZ" sz="2000" b="1" dirty="0">
                <a:solidFill>
                  <a:srgbClr val="00B050"/>
                </a:solidFill>
                <a:latin typeface="Arial"/>
                <a:hlinkClick r:id="rId10" tooltip="Tkáň"/>
              </a:rPr>
              <a:t>tkáně</a:t>
            </a:r>
            <a:r>
              <a:rPr lang="cs-CZ" sz="2000" b="1" dirty="0" smtClean="0">
                <a:solidFill>
                  <a:srgbClr val="00B050"/>
                </a:solidFill>
                <a:latin typeface="Arial"/>
              </a:rPr>
              <a:t>,</a:t>
            </a:r>
          </a:p>
          <a:p>
            <a:r>
              <a:rPr lang="cs-CZ" sz="2000" b="1" dirty="0" smtClean="0">
                <a:solidFill>
                  <a:srgbClr val="00B050"/>
                </a:solidFill>
                <a:latin typeface="Arial"/>
              </a:rPr>
              <a:t> </a:t>
            </a:r>
            <a:r>
              <a:rPr lang="cs-CZ" sz="2000" b="1" dirty="0">
                <a:solidFill>
                  <a:srgbClr val="00B050"/>
                </a:solidFill>
                <a:latin typeface="Arial"/>
              </a:rPr>
              <a:t>která </a:t>
            </a:r>
            <a:r>
              <a:rPr lang="cs-CZ" sz="2000" b="1" dirty="0" smtClean="0">
                <a:solidFill>
                  <a:srgbClr val="00B050"/>
                </a:solidFill>
                <a:latin typeface="Arial"/>
              </a:rPr>
              <a:t>má schopnost</a:t>
            </a:r>
            <a:r>
              <a:rPr lang="cs-CZ" sz="2000" b="1" dirty="0">
                <a:solidFill>
                  <a:srgbClr val="00B050"/>
                </a:solidFill>
                <a:latin typeface="Arial"/>
              </a:rPr>
              <a:t> </a:t>
            </a:r>
            <a:r>
              <a:rPr lang="cs-CZ" sz="2000" b="1" dirty="0">
                <a:solidFill>
                  <a:srgbClr val="00B050"/>
                </a:solidFill>
                <a:latin typeface="Arial"/>
                <a:hlinkClick r:id="rId11" tooltip="Kontrakce"/>
              </a:rPr>
              <a:t>stažení</a:t>
            </a:r>
            <a:r>
              <a:rPr lang="cs-CZ" sz="2000" b="1" dirty="0">
                <a:solidFill>
                  <a:srgbClr val="00B050"/>
                </a:solidFill>
                <a:latin typeface="Arial"/>
              </a:rPr>
              <a:t> </a:t>
            </a:r>
            <a:endParaRPr lang="cs-CZ" sz="2000" b="1" dirty="0" smtClean="0">
              <a:solidFill>
                <a:srgbClr val="00B050"/>
              </a:solidFill>
              <a:latin typeface="Arial"/>
            </a:endParaRPr>
          </a:p>
          <a:p>
            <a:r>
              <a:rPr lang="cs-CZ" sz="2000" b="1" dirty="0" smtClean="0">
                <a:solidFill>
                  <a:srgbClr val="00B050"/>
                </a:solidFill>
                <a:latin typeface="Arial"/>
              </a:rPr>
              <a:t>(</a:t>
            </a:r>
            <a:r>
              <a:rPr lang="cs-CZ" sz="2000" b="1" dirty="0">
                <a:solidFill>
                  <a:srgbClr val="00B050"/>
                </a:solidFill>
                <a:latin typeface="Arial"/>
              </a:rPr>
              <a:t>kontrakce</a:t>
            </a:r>
            <a:r>
              <a:rPr lang="cs-CZ" sz="2000" b="1" dirty="0" smtClean="0">
                <a:solidFill>
                  <a:srgbClr val="00B050"/>
                </a:solidFill>
                <a:latin typeface="Arial"/>
              </a:rPr>
              <a:t>), </a:t>
            </a:r>
            <a:r>
              <a:rPr lang="cs-CZ" sz="2000" b="1" dirty="0">
                <a:solidFill>
                  <a:srgbClr val="00B050"/>
                </a:solidFill>
                <a:latin typeface="Arial"/>
              </a:rPr>
              <a:t>ke kterému </a:t>
            </a:r>
            <a:endParaRPr lang="cs-CZ" sz="2000" b="1" dirty="0" smtClean="0">
              <a:solidFill>
                <a:srgbClr val="00B050"/>
              </a:solidFill>
              <a:latin typeface="Arial"/>
            </a:endParaRPr>
          </a:p>
          <a:p>
            <a:r>
              <a:rPr lang="cs-CZ" sz="2000" b="1" dirty="0" smtClean="0">
                <a:solidFill>
                  <a:srgbClr val="00B050"/>
                </a:solidFill>
                <a:latin typeface="Arial"/>
              </a:rPr>
              <a:t>Dochází v </a:t>
            </a:r>
            <a:r>
              <a:rPr lang="cs-CZ" sz="2000" b="1" dirty="0">
                <a:solidFill>
                  <a:srgbClr val="00B050"/>
                </a:solidFill>
                <a:latin typeface="Arial"/>
              </a:rPr>
              <a:t>reakci na </a:t>
            </a:r>
            <a:r>
              <a:rPr lang="cs-CZ" sz="2000" b="1" dirty="0" smtClean="0">
                <a:solidFill>
                  <a:srgbClr val="00B050"/>
                </a:solidFill>
                <a:latin typeface="Arial"/>
                <a:hlinkClick r:id="rId12" tooltip="Nerv"/>
              </a:rPr>
              <a:t>nervový</a:t>
            </a:r>
            <a:endParaRPr lang="cs-CZ" sz="2000" b="1" dirty="0" smtClean="0">
              <a:solidFill>
                <a:srgbClr val="00B050"/>
              </a:solidFill>
              <a:latin typeface="Arial"/>
            </a:endParaRPr>
          </a:p>
          <a:p>
            <a:r>
              <a:rPr lang="cs-CZ" sz="2000" b="1" dirty="0" smtClean="0">
                <a:solidFill>
                  <a:srgbClr val="00B050"/>
                </a:solidFill>
                <a:latin typeface="Arial"/>
              </a:rPr>
              <a:t> podnět</a:t>
            </a:r>
            <a:r>
              <a:rPr lang="cs-CZ" sz="2000" b="1" dirty="0">
                <a:solidFill>
                  <a:srgbClr val="00B050"/>
                </a:solidFill>
                <a:latin typeface="Arial"/>
              </a:rPr>
              <a:t>, a různého </a:t>
            </a:r>
            <a:endParaRPr lang="cs-CZ" sz="2000" b="1" dirty="0" smtClean="0">
              <a:solidFill>
                <a:srgbClr val="00B050"/>
              </a:solidFill>
              <a:latin typeface="Arial"/>
            </a:endParaRPr>
          </a:p>
          <a:p>
            <a:r>
              <a:rPr lang="cs-CZ" sz="2000" b="1" dirty="0" smtClean="0">
                <a:solidFill>
                  <a:srgbClr val="00B050"/>
                </a:solidFill>
                <a:latin typeface="Arial"/>
              </a:rPr>
              <a:t>množství</a:t>
            </a:r>
            <a:r>
              <a:rPr lang="cs-CZ" sz="2000" b="1" dirty="0">
                <a:solidFill>
                  <a:srgbClr val="00B050"/>
                </a:solidFill>
                <a:latin typeface="Arial"/>
              </a:rPr>
              <a:t> </a:t>
            </a:r>
            <a:r>
              <a:rPr lang="cs-CZ" sz="2000" b="1" dirty="0">
                <a:solidFill>
                  <a:srgbClr val="00B050"/>
                </a:solidFill>
                <a:latin typeface="Arial"/>
                <a:hlinkClick r:id="rId13" tooltip="Vazivo"/>
              </a:rPr>
              <a:t>vaziva</a:t>
            </a:r>
            <a:r>
              <a:rPr lang="cs-CZ" sz="2000" b="1" dirty="0">
                <a:solidFill>
                  <a:srgbClr val="00B050"/>
                </a:solidFill>
                <a:latin typeface="Arial"/>
              </a:rPr>
              <a:t>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028384" y="3933056"/>
            <a:ext cx="8258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neurit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48264" y="3645024"/>
            <a:ext cx="10967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dendrity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88224" y="4509120"/>
            <a:ext cx="22381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yelinová pochva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5897454"/>
            <a:ext cx="21029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valové vlákno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6804248" y="4221088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9302888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D:\Kolstrunkova\Hotovo\srdecni sva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7832"/>
            <a:ext cx="4752528" cy="2935143"/>
          </a:xfrm>
          <a:prstGeom prst="rect">
            <a:avLst/>
          </a:prstGeom>
          <a:noFill/>
          <a:effectLst>
            <a:outerShdw blurRad="635000" dist="50800" dir="5400000" sx="110000" sy="110000" algn="ctr" rotWithShape="0">
              <a:schemeClr val="accent6">
                <a:lumMod val="75000"/>
                <a:alpha val="49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D:\Kolstrunkova\Hotovo\haldke sval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645024"/>
            <a:ext cx="5904656" cy="2873700"/>
          </a:xfrm>
          <a:prstGeom prst="rect">
            <a:avLst/>
          </a:prstGeom>
          <a:noFill/>
          <a:effectLst>
            <a:outerShdw blurRad="635000" dist="50800" dir="5400000" sx="110000" sy="110000" algn="ctr" rotWithShape="0">
              <a:schemeClr val="accent6">
                <a:lumMod val="75000"/>
                <a:alpha val="5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846" y="277833"/>
            <a:ext cx="18067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SVALY</a:t>
            </a:r>
            <a:endParaRPr lang="cs-CZ" sz="40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svla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1556792"/>
            <a:ext cx="2534530" cy="4578688"/>
          </a:xfrm>
          <a:prstGeom prst="rect">
            <a:avLst/>
          </a:prstGeom>
          <a:effectLst>
            <a:outerShdw blurRad="660400" dist="50800" dir="5400000" sx="110000" sy="110000" algn="ctr" rotWithShape="0">
              <a:srgbClr val="000000">
                <a:alpha val="43137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91787269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-642974" y="121442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97769508"/>
              </p:ext>
            </p:extLst>
          </p:nvPr>
        </p:nvGraphicFramePr>
        <p:xfrm>
          <a:off x="3714744" y="2794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331640" y="404664"/>
            <a:ext cx="20178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DOPLŇ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220072" y="1484784"/>
            <a:ext cx="36038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Svaly jsou složeny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ze svalové _____________  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04248" y="2132856"/>
            <a:ext cx="10711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TKÁNĚ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5229200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Rozvětvenými vlákny je tvořen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__________________sval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877272"/>
            <a:ext cx="13420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SRDEČNÍ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Graphic spid="3" grpId="0">
        <p:bldAsOne/>
      </p:bldGraphic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2520" y="260648"/>
            <a:ext cx="18067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SVALY</a:t>
            </a:r>
            <a:endParaRPr lang="cs-CZ" sz="40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 descr="D:\Kolstrunkova\Hotovo\Svaly_tel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49288"/>
            <a:ext cx="5544616" cy="6408712"/>
          </a:xfrm>
          <a:prstGeom prst="rect">
            <a:avLst/>
          </a:prstGeom>
          <a:noFill/>
          <a:effectLst>
            <a:outerShdw blurRad="635000" dist="50800" dir="5400000" sx="110000" sy="110000" algn="ctr" rotWithShape="0">
              <a:schemeClr val="accent6">
                <a:lumMod val="60000"/>
                <a:lumOff val="40000"/>
                <a:alpha val="5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948264" y="836712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elký prsní sval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0272" y="1988840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vojhlavý sval pažní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393305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čtyřhlavý sval stehenní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4657171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Kolstrunkova\Hotovo\Svaly_zadn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4664"/>
            <a:ext cx="6336704" cy="6453336"/>
          </a:xfrm>
          <a:prstGeom prst="rect">
            <a:avLst/>
          </a:prstGeom>
          <a:noFill/>
          <a:effectLst>
            <a:outerShdw blurRad="635000" dist="50800" dir="5400000" sx="110000" sy="110000" algn="ctr" rotWithShape="0">
              <a:schemeClr val="accent6">
                <a:lumMod val="60000"/>
                <a:lumOff val="40000"/>
                <a:alpha val="5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2520" y="260648"/>
            <a:ext cx="18067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SVALY</a:t>
            </a:r>
            <a:endParaRPr lang="cs-CZ" sz="40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D:\Kolstrunkova\Hotovo\svaly tela bez popisk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0648"/>
            <a:ext cx="3383582" cy="6242852"/>
          </a:xfrm>
          <a:prstGeom prst="rect">
            <a:avLst/>
          </a:prstGeom>
          <a:noFill/>
          <a:effectLst>
            <a:outerShdw blurRad="1117600" dist="50800" dir="5400000" sx="110000" sy="110000" algn="ctr" rotWithShape="0">
              <a:srgbClr val="92D050">
                <a:alpha val="54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45005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SPOJ  NÁZVY SVALŮ  </a:t>
            </a:r>
          </a:p>
          <a:p>
            <a:pPr algn="ctr"/>
            <a:r>
              <a:rPr lang="cs-CZ" sz="40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 OBRÁZKEM</a:t>
            </a:r>
            <a:endParaRPr lang="cs-CZ" sz="40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79512" y="2060848"/>
            <a:ext cx="20922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velký prsní sval</a:t>
            </a:r>
            <a:endParaRPr lang="cs-CZ" sz="2000" b="1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843808" y="2348880"/>
            <a:ext cx="18517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zdvihač hlavy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5" name="Přímá spojovací šipka 34"/>
          <p:cNvCxnSpPr/>
          <p:nvPr/>
        </p:nvCxnSpPr>
        <p:spPr>
          <a:xfrm flipV="1">
            <a:off x="4283968" y="1268760"/>
            <a:ext cx="2664296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V="1">
            <a:off x="1979712" y="1844824"/>
            <a:ext cx="468052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0" y="2852936"/>
            <a:ext cx="26629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dvojhlavý sval pažní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2" name="Přímá spojovací šipka 41"/>
          <p:cNvCxnSpPr/>
          <p:nvPr/>
        </p:nvCxnSpPr>
        <p:spPr>
          <a:xfrm flipV="1">
            <a:off x="2555776" y="2132856"/>
            <a:ext cx="367240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2267744" y="3429000"/>
            <a:ext cx="29594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zevní šikmý břišní sval</a:t>
            </a:r>
            <a:endParaRPr lang="cs-CZ" sz="2000" b="1" dirty="0">
              <a:solidFill>
                <a:schemeClr val="accent5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6" name="Přímá spojovací šipka 45"/>
          <p:cNvCxnSpPr/>
          <p:nvPr/>
        </p:nvCxnSpPr>
        <p:spPr>
          <a:xfrm flipV="1">
            <a:off x="4932040" y="2564904"/>
            <a:ext cx="151216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323528" y="4005064"/>
            <a:ext cx="16514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sval deltový</a:t>
            </a:r>
            <a:endParaRPr lang="cs-CZ" sz="2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1" name="Přímá spojovací šipka 50"/>
          <p:cNvCxnSpPr/>
          <p:nvPr/>
        </p:nvCxnSpPr>
        <p:spPr>
          <a:xfrm flipV="1">
            <a:off x="1835696" y="1556792"/>
            <a:ext cx="5832648" cy="2592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1979712" y="4653136"/>
            <a:ext cx="30043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čtyřhlavý sval stehenní</a:t>
            </a:r>
            <a:endParaRPr lang="cs-CZ" sz="2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5" name="Přímá spojovací šipka 54"/>
          <p:cNvCxnSpPr/>
          <p:nvPr/>
        </p:nvCxnSpPr>
        <p:spPr>
          <a:xfrm flipV="1">
            <a:off x="4788024" y="4005064"/>
            <a:ext cx="252028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323528" y="5517232"/>
            <a:ext cx="19207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mimické svaly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9" name="Přímá spojovací šipka 58"/>
          <p:cNvCxnSpPr>
            <a:stCxn id="57" idx="3"/>
          </p:cNvCxnSpPr>
          <p:nvPr/>
        </p:nvCxnSpPr>
        <p:spPr>
          <a:xfrm flipV="1">
            <a:off x="2244247" y="1052736"/>
            <a:ext cx="4487993" cy="46645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2771800" y="6093296"/>
            <a:ext cx="22188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přímý břišní sval</a:t>
            </a:r>
            <a:endParaRPr lang="cs-CZ" sz="2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4" name="Přímá spojovací šipka 63"/>
          <p:cNvCxnSpPr/>
          <p:nvPr/>
        </p:nvCxnSpPr>
        <p:spPr>
          <a:xfrm flipV="1">
            <a:off x="4499992" y="2852936"/>
            <a:ext cx="2448272" cy="33123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931232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2" grpId="0"/>
      <p:bldP spid="33" grpId="0"/>
      <p:bldP spid="40" grpId="0"/>
      <p:bldP spid="44" grpId="0"/>
      <p:bldP spid="49" grpId="0"/>
      <p:bldP spid="53" grpId="0"/>
      <p:bldP spid="57" grpId="0"/>
      <p:bldP spid="6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285728"/>
            <a:ext cx="72859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>
                <a:solidFill>
                  <a:srgbClr val="9C14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PŘIŘAĎ, KE KTERÉ SKUPINĚ PATŘÍ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2571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SVALY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HLAVY</a:t>
            </a:r>
            <a:endParaRPr lang="cs-CZ" sz="2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488" y="1000108"/>
            <a:ext cx="38154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SVALY HRUDNÍKU A BŘICHA</a:t>
            </a:r>
            <a:endParaRPr lang="cs-CZ" sz="20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00892" y="1285860"/>
            <a:ext cx="15946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SVALY ZAD</a:t>
            </a:r>
            <a:endParaRPr lang="cs-CZ" sz="20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28992" y="5929330"/>
            <a:ext cx="21069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Velký prsní sval</a:t>
            </a:r>
            <a:endParaRPr lang="cs-CZ" sz="2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9124" y="5000636"/>
            <a:ext cx="22333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Přímý sval břišní</a:t>
            </a:r>
            <a:endParaRPr lang="cs-CZ" sz="2000" b="1" dirty="0">
              <a:solidFill>
                <a:srgbClr val="99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509120"/>
            <a:ext cx="11256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Bránice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14678" y="4071942"/>
            <a:ext cx="19062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Mimické svaly</a:t>
            </a:r>
            <a:endParaRPr lang="cs-CZ" sz="2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43636" y="4143380"/>
            <a:ext cx="18373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Žvýkací svaly</a:t>
            </a:r>
            <a:endParaRPr lang="cs-CZ" sz="2000" b="1" dirty="0">
              <a:solidFill>
                <a:srgbClr val="0099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5143512"/>
            <a:ext cx="2009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Trapézový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sval</a:t>
            </a:r>
            <a:endParaRPr lang="cs-CZ" sz="20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57950" y="5929330"/>
            <a:ext cx="24785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E21E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Široký sval zádový</a:t>
            </a:r>
            <a:endParaRPr lang="cs-CZ" sz="2000" b="1" dirty="0">
              <a:solidFill>
                <a:srgbClr val="E21EA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472" y="6000768"/>
            <a:ext cx="16802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Deltový sval</a:t>
            </a:r>
            <a:endParaRPr lang="cs-CZ" sz="2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72330" y="5000636"/>
            <a:ext cx="18806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Zdvihač hlavy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34 0.00324 L -0.65017 -0.353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" y="-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271 0.00416 L -0.69914 -0.4152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" y="-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118 -0.01781 L -0.34948 -0.17526 " pathEditMode="relative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31 -0.03677 L 0.0099 -0.64509 " pathEditMode="relative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931 0.01063 L 0.49184 -0.4885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" y="-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21 -0.01665 L -0.05121 -0.2998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215 -1.38728E-6 L 0.65191 -0.4561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" y="-2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23699E-6 L -0.05504 -0.3408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" y="-1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46821E-7 L 0.42673 -0.3227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" y="-1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428604"/>
            <a:ext cx="5513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9C14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Spoj čarami co k sobě patří</a:t>
            </a:r>
            <a:endParaRPr lang="cs-CZ" sz="3200" b="1" u="sng" dirty="0">
              <a:solidFill>
                <a:srgbClr val="9C146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357298"/>
            <a:ext cx="2836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Kosterní  svalstvo</a:t>
            </a:r>
            <a:endParaRPr lang="cs-CZ" sz="24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96136" y="1556792"/>
            <a:ext cx="2596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Svalstvo</a:t>
            </a:r>
            <a:r>
              <a:rPr lang="cs-CZ" sz="24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hladké</a:t>
            </a:r>
            <a:endParaRPr lang="cs-CZ" sz="24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2852936"/>
            <a:ext cx="69127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E21EA1"/>
                </a:solidFill>
                <a:latin typeface="Arial" pitchFamily="34" charset="0"/>
                <a:cs typeface="Arial" pitchFamily="34" charset="0"/>
              </a:rPr>
              <a:t>jsou pružné a pevné</a:t>
            </a:r>
          </a:p>
          <a:p>
            <a:endParaRPr lang="cs-CZ" sz="2400" b="1" dirty="0" smtClean="0">
              <a:solidFill>
                <a:srgbClr val="FF66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6600"/>
                </a:solidFill>
                <a:latin typeface="Arial" pitchFamily="34" charset="0"/>
                <a:cs typeface="Arial" pitchFamily="34" charset="0"/>
              </a:rPr>
              <a:t>je spojeno s kostrou šlachami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0099FF"/>
                </a:solidFill>
                <a:latin typeface="Arial" pitchFamily="34" charset="0"/>
                <a:cs typeface="Arial" pitchFamily="34" charset="0"/>
              </a:rPr>
              <a:t>je ve stěnách střev, cév a žaludku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9C146F"/>
                </a:solidFill>
                <a:latin typeface="Arial" pitchFamily="34" charset="0"/>
                <a:cs typeface="Arial" pitchFamily="34" charset="0"/>
              </a:rPr>
              <a:t>umožňuje pohyb těla</a:t>
            </a:r>
          </a:p>
          <a:p>
            <a:endParaRPr lang="cs-CZ" sz="2400" b="1" dirty="0" smtClean="0">
              <a:solidFill>
                <a:srgbClr val="9C146F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9C146F"/>
                </a:solidFill>
                <a:latin typeface="Arial" pitchFamily="34" charset="0"/>
                <a:cs typeface="Arial" pitchFamily="34" charset="0"/>
              </a:rPr>
              <a:t>na pohyb má vliv činnost nervové soustavy</a:t>
            </a:r>
          </a:p>
          <a:p>
            <a:endParaRPr lang="cs-CZ" sz="24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flipH="1" flipV="1">
            <a:off x="1043608" y="1844824"/>
            <a:ext cx="648072" cy="345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6516216" y="2060848"/>
            <a:ext cx="936104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763688" y="1844824"/>
            <a:ext cx="144016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1475656" y="1844824"/>
            <a:ext cx="28803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6660232" y="1988840"/>
            <a:ext cx="1224136" cy="38164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539552" y="1844824"/>
            <a:ext cx="1008112" cy="41764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928670"/>
            <a:ext cx="478634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9C14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Podtrhni , co je špatné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Mezi dýchací svaly řadíme:</a:t>
            </a:r>
          </a:p>
          <a:p>
            <a:pPr marL="342900" indent="-3429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Svaly žvýkací</a:t>
            </a:r>
          </a:p>
          <a:p>
            <a:pPr marL="342900" indent="-3429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Svaly mezižeberní</a:t>
            </a:r>
          </a:p>
          <a:p>
            <a:pPr marL="342900" indent="-3429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Svaly pánevní</a:t>
            </a:r>
          </a:p>
          <a:p>
            <a:pPr marL="342900" indent="-3429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Svaly kyčelní</a:t>
            </a:r>
          </a:p>
          <a:p>
            <a:pPr marL="342900" indent="-3429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Bránici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71934" y="2571744"/>
            <a:ext cx="491352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err="1" smtClean="0">
                <a:solidFill>
                  <a:srgbClr val="9C14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Podrthni</a:t>
            </a:r>
            <a:r>
              <a:rPr lang="cs-CZ" sz="2400" b="1" u="sng" dirty="0" smtClean="0">
                <a:solidFill>
                  <a:srgbClr val="9C146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co je správné</a:t>
            </a: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Svalům prospívá:</a:t>
            </a:r>
          </a:p>
          <a:p>
            <a:pPr marL="342900" indent="-3429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Správná životospráva</a:t>
            </a:r>
          </a:p>
          <a:p>
            <a:pPr marL="342900" indent="-3429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Pobyt na slunci</a:t>
            </a:r>
          </a:p>
          <a:p>
            <a:pPr marL="342900" indent="-3429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Co nejméně námahy</a:t>
            </a:r>
          </a:p>
          <a:p>
            <a:pPr marL="342900" indent="-3429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Přiměřená tělesná práce a sport</a:t>
            </a:r>
          </a:p>
          <a:p>
            <a:pPr marL="342900" indent="-3429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Spánek</a:t>
            </a:r>
          </a:p>
          <a:p>
            <a:pPr marL="342900" indent="-342900">
              <a:buAutoNum type="alphaL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Pohyb na zdravém vzduchu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492896"/>
            <a:ext cx="28953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___________________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4797152"/>
            <a:ext cx="44646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______________________________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427984" y="4005064"/>
            <a:ext cx="309634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427984" y="5877272"/>
            <a:ext cx="381642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</a:t>
            </a:r>
            <a:r>
              <a:rPr lang="cs-CZ" i="1" dirty="0" err="1" smtClean="0"/>
              <a:t>Kolstrunková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160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1214422"/>
            <a:ext cx="8358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DVOŘÁKOVÁ, E.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1.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	Septima, 1999, 72 s. ISBN 80-7216-101-6.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34" y="2000240"/>
            <a:ext cx="8197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	ISBN 80-7216-155-5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3071810"/>
            <a:ext cx="8215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J, KROULÍK, J.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Septima, 2004, 96 s. ISBN 80-7216-204-7.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7451" y="1214422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57451" y="3099180"/>
            <a:ext cx="264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57451" y="2060848"/>
            <a:ext cx="264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</a:t>
            </a:r>
          </a:p>
        </p:txBody>
      </p:sp>
    </p:spTree>
  </p:cSld>
  <p:clrMapOvr>
    <a:masterClrMapping/>
  </p:clrMapOvr>
  <p:transition advClick="0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501</TotalTime>
  <Words>404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pc</cp:lastModifiedBy>
  <cp:revision>39</cp:revision>
  <dcterms:created xsi:type="dcterms:W3CDTF">2011-12-27T14:06:00Z</dcterms:created>
  <dcterms:modified xsi:type="dcterms:W3CDTF">2012-09-24T06:01:21Z</dcterms:modified>
</cp:coreProperties>
</file>