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6F033D-0F3E-47F2-B270-2E09B92AE62B}" type="presOf" srcId="{D1D4F407-5343-4D3F-B5B9-D407B03CAEB4}" destId="{D005CE8C-CC26-4C3E-AC11-E15060ECD759}" srcOrd="0" destOrd="0" presId="urn:microsoft.com/office/officeart/2005/8/layout/target3"/>
    <dgm:cxn modelId="{B9FF1386-CADB-4656-A597-5F4758AB2F1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C61396-4CF1-48AA-A845-0E96E74076B0}" type="presOf" srcId="{B651F6E3-6281-48DB-9319-2AEAFDAE7572}" destId="{6BB5E863-4638-4E1D-BFDE-399D028AC4ED}" srcOrd="1" destOrd="0" presId="urn:microsoft.com/office/officeart/2005/8/layout/target3"/>
    <dgm:cxn modelId="{2BA434C3-FEC9-48F6-913F-7729282CB33C}" type="presOf" srcId="{D1D4F407-5343-4D3F-B5B9-D407B03CAEB4}" destId="{AED2198E-93D5-4001-81B4-73124B309672}" srcOrd="1" destOrd="0" presId="urn:microsoft.com/office/officeart/2005/8/layout/target3"/>
    <dgm:cxn modelId="{76C6FF2C-8E32-45E1-A9B9-0D2FE37D0E4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7B40CD-5ED7-4670-9CD9-C9FB027508D7}" type="presOf" srcId="{757F3AB3-0718-4624-B441-E567A8F0AB56}" destId="{333A1088-737F-45CB-B68E-254E46348037}" srcOrd="0" destOrd="0" presId="urn:microsoft.com/office/officeart/2005/8/layout/target3"/>
    <dgm:cxn modelId="{E5B28FCE-5BF8-43F1-BE51-C32AFCD39ED8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C0279A-CEDC-4534-A6BD-91186067FBC3}" type="presOf" srcId="{4C35D32F-0EAB-4CD7-82EE-45574DC2A586}" destId="{8BEBB6EC-1DAA-4CAC-8A25-BC0FCBD5DBD5}" srcOrd="0" destOrd="0" presId="urn:microsoft.com/office/officeart/2005/8/layout/target3"/>
    <dgm:cxn modelId="{9C23FFDC-61DB-49E0-8CA6-5A4D27F301D1}" type="presOf" srcId="{D8197B8C-B260-4A16-BDF4-0947B075E274}" destId="{25B08C86-7E15-44DC-BE7F-FFB55DD49D12}" srcOrd="0" destOrd="0" presId="urn:microsoft.com/office/officeart/2005/8/layout/target3"/>
    <dgm:cxn modelId="{E9753611-F201-4E25-80EE-6271714517A7}" type="presOf" srcId="{B651F6E3-6281-48DB-9319-2AEAFDAE7572}" destId="{619D679B-A015-4ECF-8348-D1034C574F40}" srcOrd="0" destOrd="0" presId="urn:microsoft.com/office/officeart/2005/8/layout/target3"/>
    <dgm:cxn modelId="{AF11C908-C8E8-4BF6-9F67-16409C9B8118}" type="presOf" srcId="{4C35D32F-0EAB-4CD7-82EE-45574DC2A586}" destId="{890E4F0B-2866-4A3F-A3C7-2A14B1797930}" srcOrd="1" destOrd="0" presId="urn:microsoft.com/office/officeart/2005/8/layout/target3"/>
    <dgm:cxn modelId="{6F14216F-DA6D-4E10-9DD4-60E730CA34FD}" type="presParOf" srcId="{333A1088-737F-45CB-B68E-254E46348037}" destId="{F5ABB229-8D3B-4694-996A-96F23CF14429}" srcOrd="0" destOrd="0" presId="urn:microsoft.com/office/officeart/2005/8/layout/target3"/>
    <dgm:cxn modelId="{7BCB2612-963A-4EFD-B31E-350E5BA4C4DF}" type="presParOf" srcId="{333A1088-737F-45CB-B68E-254E46348037}" destId="{F41139FD-01EE-4571-8B17-4FB00FC51163}" srcOrd="1" destOrd="0" presId="urn:microsoft.com/office/officeart/2005/8/layout/target3"/>
    <dgm:cxn modelId="{4C85FA74-668A-432C-AD4D-36D55EBCCE8D}" type="presParOf" srcId="{333A1088-737F-45CB-B68E-254E46348037}" destId="{D005CE8C-CC26-4C3E-AC11-E15060ECD759}" srcOrd="2" destOrd="0" presId="urn:microsoft.com/office/officeart/2005/8/layout/target3"/>
    <dgm:cxn modelId="{432DAA11-F4A7-4F58-8CE1-4DF7DB0E441F}" type="presParOf" srcId="{333A1088-737F-45CB-B68E-254E46348037}" destId="{2C702D82-9B77-49B7-9568-BB8EB47C3372}" srcOrd="3" destOrd="0" presId="urn:microsoft.com/office/officeart/2005/8/layout/target3"/>
    <dgm:cxn modelId="{6B9785DA-0ECD-42AF-B4F5-D75B205024D2}" type="presParOf" srcId="{333A1088-737F-45CB-B68E-254E46348037}" destId="{A52A0455-90FF-4808-ABD0-F02540D31D5A}" srcOrd="4" destOrd="0" presId="urn:microsoft.com/office/officeart/2005/8/layout/target3"/>
    <dgm:cxn modelId="{893A1D8B-8189-4E36-BC15-AAB357EDE042}" type="presParOf" srcId="{333A1088-737F-45CB-B68E-254E46348037}" destId="{6140AFEC-043D-4C43-A2F9-D0F5331DF3A3}" srcOrd="5" destOrd="0" presId="urn:microsoft.com/office/officeart/2005/8/layout/target3"/>
    <dgm:cxn modelId="{FCFF0F9A-735D-49F6-9D12-FBAA4EA16002}" type="presParOf" srcId="{333A1088-737F-45CB-B68E-254E46348037}" destId="{9358AC05-5D7D-4327-9F80-1AD486AEA664}" srcOrd="6" destOrd="0" presId="urn:microsoft.com/office/officeart/2005/8/layout/target3"/>
    <dgm:cxn modelId="{C9139E48-ECB8-49C1-8314-BD5D803480F1}" type="presParOf" srcId="{333A1088-737F-45CB-B68E-254E46348037}" destId="{313FC574-E1CD-4FB4-B054-0B805CE0447D}" srcOrd="7" destOrd="0" presId="urn:microsoft.com/office/officeart/2005/8/layout/target3"/>
    <dgm:cxn modelId="{8D97C80B-930D-4B70-9B10-A1FA4467EB0C}" type="presParOf" srcId="{333A1088-737F-45CB-B68E-254E46348037}" destId="{619D679B-A015-4ECF-8348-D1034C574F40}" srcOrd="8" destOrd="0" presId="urn:microsoft.com/office/officeart/2005/8/layout/target3"/>
    <dgm:cxn modelId="{A4664FFF-1878-4B28-8219-5AEC526ECAD2}" type="presParOf" srcId="{333A1088-737F-45CB-B68E-254E46348037}" destId="{322283A8-4A27-4CDA-BAE3-F381106A9174}" srcOrd="9" destOrd="0" presId="urn:microsoft.com/office/officeart/2005/8/layout/target3"/>
    <dgm:cxn modelId="{F25A6719-0805-483C-87F3-B29DCAC0178F}" type="presParOf" srcId="{333A1088-737F-45CB-B68E-254E46348037}" destId="{FFC9F71D-1B4F-4AD9-A4A6-86ADEFC8AF5C}" srcOrd="10" destOrd="0" presId="urn:microsoft.com/office/officeart/2005/8/layout/target3"/>
    <dgm:cxn modelId="{25DB67A4-58B2-414E-AABA-51C6091D941E}" type="presParOf" srcId="{333A1088-737F-45CB-B68E-254E46348037}" destId="{25B08C86-7E15-44DC-BE7F-FFB55DD49D12}" srcOrd="11" destOrd="0" presId="urn:microsoft.com/office/officeart/2005/8/layout/target3"/>
    <dgm:cxn modelId="{8A64ADB1-DA32-402B-B01D-86FEC081AEF9}" type="presParOf" srcId="{333A1088-737F-45CB-B68E-254E46348037}" destId="{76644BE8-9D7C-4C09-B250-3D10AF48CBB7}" srcOrd="12" destOrd="0" presId="urn:microsoft.com/office/officeart/2005/8/layout/target3"/>
    <dgm:cxn modelId="{C5935E07-B3AD-448D-AB62-80DF9F691AA8}" type="presParOf" srcId="{333A1088-737F-45CB-B68E-254E46348037}" destId="{EE85B701-7295-41C0-BA7A-34D3756A2AE6}" srcOrd="13" destOrd="0" presId="urn:microsoft.com/office/officeart/2005/8/layout/target3"/>
    <dgm:cxn modelId="{EDC033BE-50EB-46F3-9240-25737215EAC4}" type="presParOf" srcId="{333A1088-737F-45CB-B68E-254E46348037}" destId="{8BEBB6EC-1DAA-4CAC-8A25-BC0FCBD5DBD5}" srcOrd="14" destOrd="0" presId="urn:microsoft.com/office/officeart/2005/8/layout/target3"/>
    <dgm:cxn modelId="{7FF862E6-0F48-4FA2-B59D-4F8C94BF9C03}" type="presParOf" srcId="{333A1088-737F-45CB-B68E-254E46348037}" destId="{AED2198E-93D5-4001-81B4-73124B309672}" srcOrd="15" destOrd="0" presId="urn:microsoft.com/office/officeart/2005/8/layout/target3"/>
    <dgm:cxn modelId="{BF5D9510-BFB6-48F7-90EC-7D43E3FDF087}" type="presParOf" srcId="{333A1088-737F-45CB-B68E-254E46348037}" destId="{2BE915AB-18AA-4053-B92C-3BFC9ED204BB}" srcOrd="16" destOrd="0" presId="urn:microsoft.com/office/officeart/2005/8/layout/target3"/>
    <dgm:cxn modelId="{549BF877-ADDD-473D-8B69-434E12690072}" type="presParOf" srcId="{333A1088-737F-45CB-B68E-254E46348037}" destId="{6BB5E863-4638-4E1D-BFDE-399D028AC4ED}" srcOrd="17" destOrd="0" presId="urn:microsoft.com/office/officeart/2005/8/layout/target3"/>
    <dgm:cxn modelId="{528747CD-A3ED-4846-AF4C-BC78CB3EFF50}" type="presParOf" srcId="{333A1088-737F-45CB-B68E-254E46348037}" destId="{5A5FFA88-C948-4069-8E93-59FA12366E83}" srcOrd="18" destOrd="0" presId="urn:microsoft.com/office/officeart/2005/8/layout/target3"/>
    <dgm:cxn modelId="{4029D835-0ABB-46DA-831A-4C718063D15B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F0915-E192-4007-A1E8-C0D88A9D43DC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063C2-EB93-4184-AE79-C8D755B8F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BAACC-662E-4A85-B883-08B6478B34CB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83213-365D-4EA1-AA10-1FE010C9F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C54B2-C015-4EEF-A839-BBF28EDFC51E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37840-A849-468C-B7C1-1C4ED17BB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8D5ED-001A-4998-B196-AFAC7BD66046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F7976-DE36-455A-925A-4DE7C9F11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B2A4-2FCD-41C9-9321-B35A6691046E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0C61A-AEC0-4E00-A477-8844B49CF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CC6E9-272B-4A44-8C78-F9AD5B5E51F9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8D9CD-D796-4107-B942-E4A835CD7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BE988-6392-4E31-A7E0-21B4D1C50F9A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82CE7-2342-4CC6-8705-35683CDAB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1A5D6-6747-49A4-AB51-9B9F2C5A25C8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9A23-A5A9-45AC-8AFB-EFEC2C9F4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B0C27-737C-4DE7-9E41-B36A5B038BF2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53806-2A08-4F1B-826A-5CCD36EA2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99576-2A44-4B84-BDA0-7FF4C13BFE69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0A3B3-CFE1-42C6-A3CA-B7C2EEC93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E15D5-96C0-4C93-83CF-F3888D44F87A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8EA10-B789-48EF-B75D-26947A5CCE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CBBDF1-B7D6-4500-8F6E-DCD465BA731A}" type="datetimeFigureOut">
              <a:rPr lang="cs-CZ"/>
              <a:pPr>
                <a:defRPr/>
              </a:pPr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3AD255-B861-4D31-B1D9-62F1D4057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0133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Pasivní prvky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Jsou to prvky sítě, které se podílejí na přenosu pasivně = nevyžadují napájení.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Mezi pasivní prvky řadíme: kabely, konektory, propojovací pole a zásuvky.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6" descr="koax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20713"/>
            <a:ext cx="6697662" cy="502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Obrázek 5" descr="bnc-t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53427">
            <a:off x="5426075" y="4879975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Obrázek 9" descr="bnc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72225" y="0"/>
            <a:ext cx="2771775" cy="207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55165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Dříve velmi používaný, dnes mrtvý</a:t>
            </a:r>
          </a:p>
          <a:p>
            <a:pPr>
              <a:buFont typeface="Arial" charset="0"/>
              <a:buNone/>
            </a:pPr>
            <a:r>
              <a:rPr lang="cs-CZ" smtClean="0"/>
              <a:t>Asymetrický (nesouměrný) elektrický kabel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Konektor BNC</a:t>
            </a:r>
          </a:p>
          <a:p>
            <a:pPr>
              <a:buFont typeface="Arial" charset="0"/>
              <a:buNone/>
            </a:pPr>
            <a:r>
              <a:rPr lang="cs-CZ" smtClean="0"/>
              <a:t>Přenosová rychlost 10Mb/s</a:t>
            </a:r>
          </a:p>
          <a:p>
            <a:pPr>
              <a:buFont typeface="Arial" charset="0"/>
              <a:buNone/>
            </a:pPr>
            <a:r>
              <a:rPr lang="cs-CZ" smtClean="0"/>
              <a:t>Stíněný (chráněný před elektromagnetismem) </a:t>
            </a:r>
          </a:p>
          <a:p>
            <a:pPr>
              <a:buFont typeface="Arial" charset="0"/>
              <a:buNone/>
            </a:pPr>
            <a:r>
              <a:rPr lang="cs-CZ" smtClean="0"/>
              <a:t>Délka segmentu 200m</a:t>
            </a:r>
          </a:p>
          <a:p>
            <a:pPr>
              <a:buFont typeface="Arial" charset="0"/>
              <a:buNone/>
            </a:pPr>
            <a:r>
              <a:rPr lang="cs-CZ" smtClean="0"/>
              <a:t>Impedance 50</a:t>
            </a:r>
            <a:r>
              <a:rPr lang="el-GR" smtClean="0"/>
              <a:t>Ω</a:t>
            </a: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53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Koaxiální kabel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6" descr="rj45+patch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511800"/>
            <a:ext cx="3132138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Kroucená dvojlinka 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Symetrický (souměrný) elektrický kabel</a:t>
            </a:r>
          </a:p>
          <a:p>
            <a:pPr>
              <a:buFont typeface="Arial" charset="0"/>
              <a:buNone/>
            </a:pPr>
            <a:r>
              <a:rPr lang="cs-CZ" smtClean="0"/>
              <a:t>8 vidů (vláken) ve 4 párových dvojicích</a:t>
            </a:r>
          </a:p>
          <a:p>
            <a:pPr>
              <a:buFont typeface="Arial" charset="0"/>
              <a:buNone/>
            </a:pPr>
            <a:r>
              <a:rPr lang="cs-CZ" smtClean="0"/>
              <a:t>Konektor RJ-45</a:t>
            </a:r>
          </a:p>
          <a:p>
            <a:pPr>
              <a:buFont typeface="Arial" charset="0"/>
              <a:buNone/>
            </a:pPr>
            <a:r>
              <a:rPr lang="cs-CZ" smtClean="0"/>
              <a:t>Přenosová rychlost 100Mb/s – 10Gb/s</a:t>
            </a:r>
          </a:p>
          <a:p>
            <a:pPr>
              <a:buFont typeface="Arial" charset="0"/>
              <a:buNone/>
            </a:pPr>
            <a:r>
              <a:rPr lang="cs-CZ" smtClean="0"/>
              <a:t>Šířka pásma 16 – 250 MHz</a:t>
            </a:r>
          </a:p>
          <a:p>
            <a:pPr>
              <a:buFont typeface="Arial" charset="0"/>
              <a:buNone/>
            </a:pPr>
            <a:r>
              <a:rPr lang="cs-CZ" smtClean="0"/>
              <a:t>Verze: nestíněná UTP, stíněná STP</a:t>
            </a:r>
          </a:p>
          <a:p>
            <a:pPr>
              <a:buFont typeface="Arial" charset="0"/>
              <a:buNone/>
            </a:pPr>
            <a:r>
              <a:rPr lang="cs-CZ" smtClean="0"/>
              <a:t>Délka segmentu 100m</a:t>
            </a:r>
          </a:p>
        </p:txBody>
      </p:sp>
      <p:pic>
        <p:nvPicPr>
          <p:cNvPr id="16388" name="Obrázek 3" descr="utp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53250" y="3716338"/>
            <a:ext cx="2190750" cy="454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4" descr="rj45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2268538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 descr="stp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54863" y="-387350"/>
            <a:ext cx="1989137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4" descr="opt2.jpe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4076700"/>
            <a:ext cx="3367088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Obrázek 5" descr="scfckonektory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64238" y="0"/>
            <a:ext cx="3179762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Obrázek 8" descr="opt3.jpe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-171450"/>
            <a:ext cx="2700338" cy="207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Jednovidové a mnohovidové kabely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Malé rozměry a hmotnost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Konektorů je velmi mnoho typů: FC, SC...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Přenosová rychlost 10Gb/s – 40Gb/s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Šířka pásma GHz – THz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Odolné vůči elektromagnetickému záření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Bezpečné = nelze odposlouchávat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Délka segmentu 100km</a:t>
            </a:r>
            <a:endParaRPr lang="cs-CZ" dirty="0"/>
          </a:p>
        </p:txBody>
      </p:sp>
      <p:sp>
        <p:nvSpPr>
          <p:cNvPr id="174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Optický kabel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Strukturovaná kabeláž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Kabeláž má delší životnost (15let) než počítače</a:t>
            </a:r>
          </a:p>
          <a:p>
            <a:pPr>
              <a:buFont typeface="Arial" charset="0"/>
              <a:buNone/>
            </a:pPr>
            <a:r>
              <a:rPr lang="cs-CZ" smtClean="0"/>
              <a:t>Zasíťování budov je velmi drahé a náročné, proto musí splňovat tyto podmínky:</a:t>
            </a:r>
          </a:p>
          <a:p>
            <a:pPr>
              <a:buFont typeface="Arial" charset="0"/>
              <a:buNone/>
            </a:pPr>
            <a:r>
              <a:rPr lang="cs-CZ" smtClean="0"/>
              <a:t>Kvalitní zpracovaní = bezporuchovost</a:t>
            </a:r>
          </a:p>
          <a:p>
            <a:pPr>
              <a:buFont typeface="Arial" charset="0"/>
              <a:buNone/>
            </a:pPr>
            <a:r>
              <a:rPr lang="cs-CZ" smtClean="0"/>
              <a:t>Předimenzování = dlouhověkost</a:t>
            </a:r>
          </a:p>
          <a:p>
            <a:pPr>
              <a:buFont typeface="Arial" charset="0"/>
              <a:buNone/>
            </a:pPr>
            <a:r>
              <a:rPr lang="cs-CZ" smtClean="0"/>
              <a:t>Kompletní zasíťování = připraveno do budoucna</a:t>
            </a:r>
          </a:p>
          <a:p>
            <a:pPr>
              <a:buFont typeface="Arial" charset="0"/>
              <a:buNone/>
            </a:pPr>
            <a:r>
              <a:rPr lang="cs-CZ" smtClean="0"/>
              <a:t>Univerzálnost = pro IT, telefony, zabezpečení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Další zařízení </a:t>
            </a:r>
          </a:p>
        </p:txBody>
      </p:sp>
      <p:pic>
        <p:nvPicPr>
          <p:cNvPr id="19458" name="Obrázek 3" descr="rac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549275"/>
            <a:ext cx="2627312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5" descr="patchpanel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23063" y="2997200"/>
            <a:ext cx="242093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RACK – skříň na servery, aktivní prvky, propojovací pole a kabeláž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Propojovací pole – pro připojení kabeláže z rozvodů (ne přímo do zařízení)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Zásuvky – pro připojení zařízení kabelem k síťovým rozvodům (ne přímo na rozvody) </a:t>
            </a:r>
          </a:p>
        </p:txBody>
      </p:sp>
      <p:pic>
        <p:nvPicPr>
          <p:cNvPr id="19461" name="Obrázek 6" descr="zasuvkaUTP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37450" y="5457825"/>
            <a:ext cx="16065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4"/>
          <p:cNvSpPr txBox="1">
            <a:spLocks noChangeArrowheads="1"/>
          </p:cNvSpPr>
          <p:nvPr/>
        </p:nvSpPr>
        <p:spPr bwMode="auto">
          <a:xfrm>
            <a:off x="1116013" y="549275"/>
            <a:ext cx="62642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Zdroje informací: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en-US" sz="2400">
                <a:latin typeface="Calibri" pitchFamily="34" charset="0"/>
              </a:rPr>
              <a:t>[1]</a:t>
            </a:r>
            <a:r>
              <a:rPr lang="cs-CZ" sz="2400">
                <a:latin typeface="Calibri" pitchFamily="34" charset="0"/>
              </a:rPr>
              <a:t> www.wikipedia.cz</a:t>
            </a:r>
          </a:p>
          <a:p>
            <a:r>
              <a:rPr lang="en-US" sz="2400">
                <a:latin typeface="Calibri" pitchFamily="34" charset="0"/>
              </a:rPr>
              <a:t>[2]</a:t>
            </a:r>
            <a:r>
              <a:rPr lang="cs-CZ" sz="2400">
                <a:latin typeface="Calibri" pitchFamily="34" charset="0"/>
              </a:rPr>
              <a:t> Petr Bouška, www.samuraj-cz.com</a:t>
            </a:r>
          </a:p>
          <a:p>
            <a:r>
              <a:rPr lang="en-US" sz="2400">
                <a:latin typeface="Calibri" pitchFamily="34" charset="0"/>
              </a:rPr>
              <a:t>[3]</a:t>
            </a:r>
            <a:r>
              <a:rPr lang="cs-CZ" sz="2400">
                <a:latin typeface="Calibri" pitchFamily="34" charset="0"/>
              </a:rPr>
              <a:t> Jiří Peterka, www.earchiv.cz</a:t>
            </a:r>
          </a:p>
          <a:p>
            <a:endParaRPr lang="cs-CZ" sz="2400">
              <a:latin typeface="Calibri" pitchFamily="34" charset="0"/>
            </a:endParaRPr>
          </a:p>
          <a:p>
            <a:endParaRPr lang="en-US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20482" name="TextovéPole 5"/>
          <p:cNvSpPr txBox="1">
            <a:spLocks noChangeArrowheads="1"/>
          </p:cNvSpPr>
          <p:nvPr/>
        </p:nvSpPr>
        <p:spPr bwMode="auto">
          <a:xfrm>
            <a:off x="1095375" y="2774950"/>
            <a:ext cx="62658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Citace:</a:t>
            </a:r>
          </a:p>
          <a:p>
            <a:r>
              <a:rPr lang="en-US" sz="2400">
                <a:latin typeface="Calibri" pitchFamily="34" charset="0"/>
              </a:rPr>
              <a:t>[</a:t>
            </a:r>
            <a:r>
              <a:rPr lang="cs-CZ" sz="2400">
                <a:latin typeface="Calibri" pitchFamily="34" charset="0"/>
              </a:rPr>
              <a:t>4</a:t>
            </a:r>
            <a:r>
              <a:rPr lang="en-US" sz="2400">
                <a:latin typeface="Calibri" pitchFamily="34" charset="0"/>
              </a:rPr>
              <a:t>]</a:t>
            </a:r>
            <a:r>
              <a:rPr lang="cs-CZ" sz="2400">
                <a:latin typeface="Calibri" pitchFamily="34" charset="0"/>
              </a:rPr>
              <a:t> www.svetsiti.cz</a:t>
            </a: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203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Snímek 1</vt:lpstr>
      <vt:lpstr>Pasivní prvky</vt:lpstr>
      <vt:lpstr>Koaxiální kabel</vt:lpstr>
      <vt:lpstr>Kroucená dvojlinka </vt:lpstr>
      <vt:lpstr>Optický kabel</vt:lpstr>
      <vt:lpstr>Strukturovaná kabeláž</vt:lpstr>
      <vt:lpstr>Další zařízení 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Maminka</cp:lastModifiedBy>
  <cp:revision>34</cp:revision>
  <dcterms:created xsi:type="dcterms:W3CDTF">2012-09-16T12:33:35Z</dcterms:created>
  <dcterms:modified xsi:type="dcterms:W3CDTF">2012-09-24T09:33:24Z</dcterms:modified>
</cp:coreProperties>
</file>