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1" autoAdjust="0"/>
    <p:restoredTop sz="94728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87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463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77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783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709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93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48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67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146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5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369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54D54-DE19-423A-AFDE-F6B9B1316B6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71BE3-7877-40F3-B4E0-0453D60D2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66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5.wmf"/><Relationship Id="rId7" Type="http://schemas.openxmlformats.org/officeDocument/2006/relationships/image" Target="../media/image18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0.wmf"/><Relationship Id="rId4" Type="http://schemas.openxmlformats.org/officeDocument/2006/relationships/image" Target="../media/image12.wmf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VY_32_INOVACE_02_Zima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426149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6537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se zimním obdobím.   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Období vytvoření vzdělávacího materiálu – leden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53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MĚSÍCE</a:t>
            </a:r>
            <a:endParaRPr lang="cs-CZ" sz="6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15827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PROSINEC</a:t>
            </a:r>
          </a:p>
          <a:p>
            <a:pPr marL="0" indent="0" algn="ctr">
              <a:buNone/>
            </a:pP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LEDEN</a:t>
            </a:r>
          </a:p>
          <a:p>
            <a:pPr marL="0" indent="0" algn="ctr">
              <a:buNone/>
            </a:pP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ÚNOR</a:t>
            </a:r>
          </a:p>
          <a:p>
            <a:pPr marL="0" indent="0" algn="ctr">
              <a:buNone/>
            </a:pP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42893" y="1558455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3768" y="1558455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12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83768" y="3152502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40216" y="312032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4797152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2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42893" y="4797152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2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9" name="Picture 5" descr="C:\Documents and Settings\Hana\Local Settings\Temporary Internet Files\Content.IE5\XHC0VNFY\MC900440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1641504" cy="99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ana\Local Settings\Temporary Internet Files\Content.IE5\S9Y3OXU3\MM9002889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33056"/>
            <a:ext cx="1641504" cy="91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ana\Local Settings\Temporary Internet Files\Content.IE5\L2445WF4\MC900233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922" y="5445224"/>
            <a:ext cx="1760464" cy="131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66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5" grpId="0"/>
      <p:bldP spid="8" grpId="0"/>
      <p:bldP spid="7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MĚSÍCE</a:t>
            </a:r>
            <a:endParaRPr lang="cs-CZ" sz="6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8712"/>
            <a:ext cx="8147248" cy="475745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LEDEN                                </a:t>
            </a:r>
            <a:r>
              <a:rPr lang="cs-CZ" b="1" dirty="0" smtClean="0">
                <a:solidFill>
                  <a:schemeClr val="accent6"/>
                </a:solidFill>
              </a:rPr>
              <a:t>ZÁŘÍ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LISTOPAD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PROSINEC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KVĚTEN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SRPEN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DUBEN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ÚNOR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GLMOF0O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356" y="136871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Hana\Local Settings\Temporary Internet Files\Content.IE5\GLMOF0O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52887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Hana\Local Settings\Temporary Internet Files\Content.IE5\GLMOF0O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161" y="4941168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XHC0VNFY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08822"/>
            <a:ext cx="1179153" cy="11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Hana\Local Settings\Temporary Internet Files\Content.IE5\XHC0VNFY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89558"/>
            <a:ext cx="1179153" cy="11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Hana\Local Settings\Temporary Internet Files\Content.IE5\XHC0VNFY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573" y="3703913"/>
            <a:ext cx="1179153" cy="11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Hana\Local Settings\Temporary Internet Files\Content.IE5\XHC0VNFY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834" y="4883066"/>
            <a:ext cx="1179153" cy="11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Hana\Local Settings\Temporary Internet Files\Content.IE5\XHC0VNFY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161" y="3684770"/>
            <a:ext cx="1179153" cy="11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215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A OBLEČENÍ</a:t>
            </a:r>
            <a:endParaRPr lang="cs-CZ" sz="6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Hana\Local Settings\Temporary Internet Files\Content.IE5\XHC0VNFY\MP90040690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4437112"/>
            <a:ext cx="1738003" cy="1368152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H5YZ4X2V\MP900449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2852936"/>
            <a:ext cx="1738003" cy="1440160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ana\Local Settings\Temporary Internet Files\Content.IE5\WDW49Z65\MP9004253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1389015"/>
            <a:ext cx="1738004" cy="1366123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Hana\Local Settings\Temporary Internet Files\Content.IE5\O9I3WXEB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475" y="1389015"/>
            <a:ext cx="1721613" cy="1366123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Hana\Local Settings\Temporary Internet Files\Content.IE5\H5YZ4X2V\MC900435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474" y="4437112"/>
            <a:ext cx="1721613" cy="1368152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Hana\Local Settings\Temporary Internet Files\Content.IE5\S9Y3OXU3\MC90023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474" y="2852937"/>
            <a:ext cx="1721613" cy="1440160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Hana\Local Settings\Temporary Internet Files\Content.IE5\0L2FW5QJ\MC900113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193" y="2852937"/>
            <a:ext cx="1584176" cy="1440159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Documents and Settings\Hana\Local Settings\Temporary Internet Files\Content.IE5\WDW49Z65\MC9003314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161" y="4437111"/>
            <a:ext cx="1584175" cy="1362045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Hana\Local Settings\Temporary Internet Files\Content.IE5\0L2FW5QJ\MC9001134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194" y="1389015"/>
            <a:ext cx="1584176" cy="1366124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41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A OBLEČENÍ</a:t>
            </a:r>
            <a:endParaRPr lang="cs-CZ" sz="4800" dirty="0"/>
          </a:p>
        </p:txBody>
      </p:sp>
      <p:pic>
        <p:nvPicPr>
          <p:cNvPr id="4" name="Picture 2" descr="C:\Documents and Settings\Hana\Local Settings\Temporary Internet Files\Content.IE5\XHC0VNFY\MP90040690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01" y="1600200"/>
            <a:ext cx="1379575" cy="919357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8" descr="C:\Documents and Settings\Hana\Local Settings\Temporary Internet Files\Content.IE5\0L2FW5QJ\MC90011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27294"/>
            <a:ext cx="1368152" cy="989739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Documents and Settings\Hana\Local Settings\Temporary Internet Files\Content.IE5\S9Y3OXU3\MC9002324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3937653"/>
            <a:ext cx="1377290" cy="1008112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Hana\Local Settings\Temporary Internet Files\Content.IE5\O9I3WXEB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609" y="5157192"/>
            <a:ext cx="1387306" cy="1031873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Hana\Local Settings\Temporary Internet Files\Content.IE5\L2445WF4\MC9003601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792"/>
            <a:ext cx="1396511" cy="989737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a\Local Settings\Temporary Internet Files\Content.IE5\GLMOF0O2\MC9002394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33056"/>
            <a:ext cx="1396511" cy="1008112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a\Local Settings\Temporary Internet Files\Content.IE5\XHC0VNFY\MC9003536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27293"/>
            <a:ext cx="1396511" cy="989739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a\Local Settings\Temporary Internet Files\Content.IE5\S9Y3OXU3\MP90040672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57192"/>
            <a:ext cx="1396511" cy="1031873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se šipkou 14"/>
          <p:cNvCxnSpPr>
            <a:stCxn id="4" idx="3"/>
          </p:cNvCxnSpPr>
          <p:nvPr/>
        </p:nvCxnSpPr>
        <p:spPr>
          <a:xfrm>
            <a:off x="2555776" y="2059879"/>
            <a:ext cx="3528392" cy="37453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6" idx="3"/>
          </p:cNvCxnSpPr>
          <p:nvPr/>
        </p:nvCxnSpPr>
        <p:spPr>
          <a:xfrm flipV="1">
            <a:off x="2564915" y="3222162"/>
            <a:ext cx="3519253" cy="12195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7" idx="3"/>
          </p:cNvCxnSpPr>
          <p:nvPr/>
        </p:nvCxnSpPr>
        <p:spPr>
          <a:xfrm flipV="1">
            <a:off x="2564915" y="4437112"/>
            <a:ext cx="3519253" cy="12360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5" idx="3"/>
          </p:cNvCxnSpPr>
          <p:nvPr/>
        </p:nvCxnSpPr>
        <p:spPr>
          <a:xfrm flipV="1">
            <a:off x="2555776" y="2059879"/>
            <a:ext cx="3528392" cy="11622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17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A OBLEČENÍ</a:t>
            </a:r>
            <a:endParaRPr lang="cs-CZ" dirty="0"/>
          </a:p>
        </p:txBody>
      </p:sp>
      <p:pic>
        <p:nvPicPr>
          <p:cNvPr id="4" name="Picture 3" descr="C:\Documents and Settings\Hana\Local Settings\Temporary Internet Files\Content.IE5\H5YZ4X2V\MP90044908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40769"/>
            <a:ext cx="1368152" cy="936104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Hana\Local Settings\Temporary Internet Files\Content.IE5\WDW49Z65\MP900425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1368152" cy="1080119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Documents and Settings\Hana\Local Settings\Temporary Internet Files\Content.IE5\0L2FW5QJ\MC90011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99043"/>
            <a:ext cx="1368152" cy="1126101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Documents and Settings\Hana\Local Settings\Temporary Internet Files\Content.IE5\WDW49Z65\MC900331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4869161"/>
            <a:ext cx="1368152" cy="1224136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Hana\Local Settings\Temporary Internet Files\Content.IE5\O9I3WXEB\MP9004252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2420888"/>
            <a:ext cx="1440160" cy="1080119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a\Local Settings\Temporary Internet Files\Content.IE5\0L2FW5QJ\MP9004012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3599043"/>
            <a:ext cx="1440160" cy="1126101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ana\Local Settings\Temporary Internet Files\Content.IE5\WDW49Z65\MC9001133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4855141"/>
            <a:ext cx="1443351" cy="1238156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Hana\Local Settings\Temporary Internet Files\Content.IE5\GLMOF0O2\MC90044180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96752"/>
            <a:ext cx="1440161" cy="1083568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>
            <a:stCxn id="4" idx="3"/>
          </p:cNvCxnSpPr>
          <p:nvPr/>
        </p:nvCxnSpPr>
        <p:spPr>
          <a:xfrm>
            <a:off x="2627784" y="1808821"/>
            <a:ext cx="3600400" cy="11521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5" idx="3"/>
          </p:cNvCxnSpPr>
          <p:nvPr/>
        </p:nvCxnSpPr>
        <p:spPr>
          <a:xfrm>
            <a:off x="2627784" y="2960948"/>
            <a:ext cx="3600400" cy="1201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3"/>
          </p:cNvCxnSpPr>
          <p:nvPr/>
        </p:nvCxnSpPr>
        <p:spPr>
          <a:xfrm>
            <a:off x="2627784" y="4162094"/>
            <a:ext cx="3600400" cy="13191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3"/>
          </p:cNvCxnSpPr>
          <p:nvPr/>
        </p:nvCxnSpPr>
        <p:spPr>
          <a:xfrm flipV="1">
            <a:off x="2627785" y="1738536"/>
            <a:ext cx="3744415" cy="37426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83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6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9" name="Picture 5" descr="C:\Documents and Settings\Hana\Local Settings\Temporary Internet Files\Content.IE5\O9I3WXEB\MP90020206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200800" cy="4320480"/>
          </a:xfrm>
          <a:prstGeom prst="rect">
            <a:avLst/>
          </a:prstGeom>
          <a:solidFill>
            <a:srgbClr val="0070C0"/>
          </a:solidFill>
          <a:ln w="76200">
            <a:solidFill>
              <a:srgbClr val="0070C0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4033588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8659" y="1638453"/>
            <a:ext cx="75737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en-US" sz="2000" dirty="0" smtClean="0"/>
              <a:t>[</a:t>
            </a:r>
            <a:r>
              <a:rPr lang="cs-CZ" sz="2000" smtClean="0"/>
              <a:t>cit.2012-01-14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23841509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80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ZIMNÍ MĚSÍCE</vt:lpstr>
      <vt:lpstr>ZIMNÍ MĚSÍCE</vt:lpstr>
      <vt:lpstr>POČASÍ A OBLEČENÍ</vt:lpstr>
      <vt:lpstr>POČASÍ A OBLEČENÍ</vt:lpstr>
      <vt:lpstr>POČASÍ A OBLEČENÍ</vt:lpstr>
      <vt:lpstr>ZIMA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16</cp:revision>
  <dcterms:created xsi:type="dcterms:W3CDTF">2012-01-14T19:26:45Z</dcterms:created>
  <dcterms:modified xsi:type="dcterms:W3CDTF">2012-04-24T20:26:18Z</dcterms:modified>
</cp:coreProperties>
</file>