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0" r:id="rId2"/>
    <p:sldId id="261" r:id="rId3"/>
    <p:sldId id="259" r:id="rId4"/>
    <p:sldId id="263" r:id="rId5"/>
    <p:sldId id="257" r:id="rId6"/>
    <p:sldId id="256" r:id="rId7"/>
    <p:sldId id="258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002AB-6BA4-4FB9-904F-29B275B0C5C8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3FBBEF-D3CB-47A9-BF82-8D1021178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8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308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968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85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258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099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883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019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745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707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46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944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17910-39AA-40B5-ADE9-59D5B913AC80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87F6A-E9D6-48B1-A339-0E2D8B85F7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350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2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5.wmf"/><Relationship Id="rId7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2.wmf"/><Relationship Id="rId10" Type="http://schemas.openxmlformats.org/officeDocument/2006/relationships/image" Target="../media/image13.png"/><Relationship Id="rId4" Type="http://schemas.openxmlformats.org/officeDocument/2006/relationships/image" Target="../media/image6.wmf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8.png"/><Relationship Id="rId7" Type="http://schemas.openxmlformats.org/officeDocument/2006/relationships/image" Target="../media/image20.jpeg"/><Relationship Id="rId12" Type="http://schemas.openxmlformats.org/officeDocument/2006/relationships/image" Target="../media/image2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11" Type="http://schemas.openxmlformats.org/officeDocument/2006/relationships/image" Target="../media/image24.wmf"/><Relationship Id="rId5" Type="http://schemas.openxmlformats.org/officeDocument/2006/relationships/image" Target="../media/image19.jpeg"/><Relationship Id="rId10" Type="http://schemas.openxmlformats.org/officeDocument/2006/relationships/image" Target="../media/image23.wmf"/><Relationship Id="rId4" Type="http://schemas.openxmlformats.org/officeDocument/2006/relationships/image" Target="../media/image16.wmf"/><Relationship Id="rId9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VY_32_INOVACE_04_Ptáci v zimě</a:t>
            </a:r>
            <a:endParaRPr lang="cs-CZ" sz="2600" dirty="0" smtClean="0"/>
          </a:p>
          <a:p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05269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pPr algn="l"/>
            <a:r>
              <a:rPr lang="cs-CZ" sz="1800" dirty="0">
                <a:solidFill>
                  <a:prstClr val="black"/>
                </a:solidFill>
              </a:rPr>
              <a:t>Anotace: Prezentace slouží k </a:t>
            </a:r>
            <a:r>
              <a:rPr lang="cs-CZ" sz="1800" dirty="0" smtClean="0">
                <a:solidFill>
                  <a:prstClr val="black"/>
                </a:solidFill>
              </a:rPr>
              <a:t>seznámení žáků se životem ptáků v zimě.   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</a:t>
            </a:r>
            <a:r>
              <a:rPr lang="cs-CZ" sz="1800" dirty="0">
                <a:solidFill>
                  <a:prstClr val="black"/>
                </a:solidFill>
              </a:rPr>
              <a:t>určena pro žáky </a:t>
            </a:r>
            <a:r>
              <a:rPr lang="cs-CZ" sz="1800" dirty="0" smtClean="0">
                <a:solidFill>
                  <a:prstClr val="black"/>
                </a:solidFill>
              </a:rPr>
              <a:t>4.-6. ročníku ZŠS.</a:t>
            </a:r>
            <a:r>
              <a:rPr lang="cs-CZ" sz="1800" dirty="0">
                <a:solidFill>
                  <a:prstClr val="black"/>
                </a:solidFill>
              </a:rPr>
              <a:t/>
            </a:r>
            <a:br>
              <a:rPr lang="cs-CZ" sz="1800" dirty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	Období </a:t>
            </a:r>
            <a:r>
              <a:rPr lang="cs-CZ" sz="1800" dirty="0">
                <a:solidFill>
                  <a:prstClr val="black"/>
                </a:solidFill>
              </a:rPr>
              <a:t>vytvoření vzdělávacího materiálu – </a:t>
            </a:r>
            <a:r>
              <a:rPr lang="cs-CZ" sz="1800" dirty="0" smtClean="0">
                <a:solidFill>
                  <a:prstClr val="black"/>
                </a:solidFill>
              </a:rPr>
              <a:t>leden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09747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PTÁK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7" name="Picture 3" descr="C:\Documents and Settings\Hana\Local Settings\Temporary Internet Files\Content.IE5\L2445WF4\MC90010922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97968"/>
            <a:ext cx="1692743" cy="20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22513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HLAVA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47437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ZOBÁK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03841" y="174145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OKO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75255" y="369714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KŘÍDLA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63223" y="5679832"/>
            <a:ext cx="82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NOHY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90133" y="53105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OCAS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446894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TĚLO - PEŘÍ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20" name="Přímá spojnice se šipkou 19"/>
          <p:cNvCxnSpPr>
            <a:stCxn id="5" idx="2"/>
          </p:cNvCxnSpPr>
          <p:nvPr/>
        </p:nvCxnSpPr>
        <p:spPr>
          <a:xfrm flipH="1">
            <a:off x="4139952" y="2620724"/>
            <a:ext cx="1872208" cy="222979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8" idx="1"/>
          </p:cNvCxnSpPr>
          <p:nvPr/>
        </p:nvCxnSpPr>
        <p:spPr>
          <a:xfrm flipH="1" flipV="1">
            <a:off x="4482267" y="3818122"/>
            <a:ext cx="2292988" cy="63686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10" idx="1"/>
          </p:cNvCxnSpPr>
          <p:nvPr/>
        </p:nvCxnSpPr>
        <p:spPr>
          <a:xfrm flipH="1" flipV="1">
            <a:off x="5076056" y="4653611"/>
            <a:ext cx="1014077" cy="841555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9" idx="0"/>
          </p:cNvCxnSpPr>
          <p:nvPr/>
        </p:nvCxnSpPr>
        <p:spPr>
          <a:xfrm flipV="1">
            <a:off x="3877269" y="4468945"/>
            <a:ext cx="262683" cy="1210887"/>
          </a:xfrm>
          <a:prstGeom prst="straightConnector1">
            <a:avLst/>
          </a:prstGeom>
          <a:ln w="38100">
            <a:solidFill>
              <a:schemeClr val="accent1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se šipkou 1027"/>
          <p:cNvCxnSpPr>
            <a:stCxn id="7" idx="2"/>
          </p:cNvCxnSpPr>
          <p:nvPr/>
        </p:nvCxnSpPr>
        <p:spPr>
          <a:xfrm>
            <a:off x="3527877" y="2110790"/>
            <a:ext cx="324036" cy="958170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Přímá spojnice se šipkou 1029"/>
          <p:cNvCxnSpPr>
            <a:stCxn id="11" idx="3"/>
          </p:cNvCxnSpPr>
          <p:nvPr/>
        </p:nvCxnSpPr>
        <p:spPr>
          <a:xfrm flipV="1">
            <a:off x="2483768" y="3573017"/>
            <a:ext cx="1656184" cy="1080594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>
            <a:stCxn id="6" idx="2"/>
          </p:cNvCxnSpPr>
          <p:nvPr/>
        </p:nvCxnSpPr>
        <p:spPr>
          <a:xfrm>
            <a:off x="1943708" y="2843703"/>
            <a:ext cx="1692188" cy="441281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052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ana\Local Settings\Temporary Internet Files\Content.IE5\GLMOF0O2\MP9003138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98" y="1457039"/>
            <a:ext cx="7776864" cy="513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6480720" cy="92211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ZIMA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81770" y="1696816"/>
            <a:ext cx="108012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LEDEN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696817"/>
            <a:ext cx="158417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PROSINEC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1748122"/>
            <a:ext cx="105828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ÚNOR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217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942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PTÁCI V ZIMĚ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Documents and Settings\Hana\Local Settings\Temporary Internet Files\Content.IE5\H5YZ4X2V\MC90002068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29157"/>
            <a:ext cx="3312369" cy="2899873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S9Y3OXU3\MC9000532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34682"/>
            <a:ext cx="1810512" cy="1690261"/>
          </a:xfrm>
          <a:prstGeom prst="rect">
            <a:avLst/>
          </a:prstGeom>
          <a:ln/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pic>
        <p:nvPicPr>
          <p:cNvPr id="2052" name="Picture 4" descr="C:\Documents and Settings\Hana\Local Settings\Temporary Internet Files\Content.IE5\O9I3WXEB\MC900192297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466" y="1104060"/>
            <a:ext cx="1810512" cy="1820884"/>
          </a:xfrm>
          <a:prstGeom prst="rect">
            <a:avLst/>
          </a:prstGeom>
          <a:ln/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pic>
        <p:nvPicPr>
          <p:cNvPr id="2053" name="Picture 5" descr="C:\Documents and Settings\Hana\Local Settings\Temporary Internet Files\Content.IE5\GLMOF0O2\MC900109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647" y="3645024"/>
            <a:ext cx="1810512" cy="1932834"/>
          </a:xfrm>
          <a:prstGeom prst="rect">
            <a:avLst/>
          </a:prstGeom>
          <a:ln/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pic>
        <p:nvPicPr>
          <p:cNvPr id="5122" name="Picture 2" descr="C:\Documents and Settings\Hana\Local Settings\Temporary Internet Files\Content.IE5\XHC0VNFY\MC9001092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4" y="3680202"/>
            <a:ext cx="1810512" cy="189765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sp>
        <p:nvSpPr>
          <p:cNvPr id="3" name="TextovéPole 2"/>
          <p:cNvSpPr txBox="1"/>
          <p:nvPr/>
        </p:nvSpPr>
        <p:spPr>
          <a:xfrm>
            <a:off x="3851920" y="1267492"/>
            <a:ext cx="1392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KRMÍTKO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16466" y="2953609"/>
            <a:ext cx="565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KOS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82548" y="2953609"/>
            <a:ext cx="950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VRABEC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87467" y="5606248"/>
            <a:ext cx="858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HOLUB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00641" y="5606248"/>
            <a:ext cx="950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SÝKORA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69643" y="6488668"/>
            <a:ext cx="11766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PĚNKAVA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Documents and Settings\Hana\Local Settings\Temporary Internet Files\Content.IE5\S9Y3OXU3\MC9004264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960" y="4869160"/>
            <a:ext cx="1548079" cy="161950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38186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Hana\Local Settings\Temporary Internet Files\Content.IE5\XHC0VNFY\MP9004009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712968" cy="6336704"/>
          </a:xfrm>
          <a:prstGeom prst="rect">
            <a:avLst/>
          </a:prstGeom>
          <a:noFill/>
          <a:ln w="76200"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O9I3WXEB\MC9000532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353" y="2276872"/>
            <a:ext cx="1810512" cy="125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ana\Local Settings\Temporary Internet Files\Content.IE5\0L2FW5QJ\MC900192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655" y="4509120"/>
            <a:ext cx="1471698" cy="150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a\Local Settings\Temporary Internet Files\Content.IE5\L2445WF4\MC900109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2146204"/>
            <a:ext cx="1260695" cy="15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Hana\Local Settings\Temporary Internet Files\Content.IE5\O9I3WXEB\MC9001092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929" y="4542002"/>
            <a:ext cx="135592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ana\Local Settings\Temporary Internet Files\Content.IE5\XHC0VNFY\MC9000840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809" y="3665754"/>
            <a:ext cx="1368071" cy="2101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Hana\Local Settings\Temporary Internet Files\Content.IE5\WDW49Z65\MC9001092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11" y="475282"/>
            <a:ext cx="1509317" cy="1268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Hana\Local Settings\Temporary Internet Files\Content.IE5\GLMOF0O2\MC900436387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397" y="2488186"/>
            <a:ext cx="878279" cy="83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Documents and Settings\Hana\Local Settings\Temporary Internet Files\Content.IE5\GLMOF0O2\MC900436387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074" y="5248586"/>
            <a:ext cx="878279" cy="83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Documents and Settings\Hana\Local Settings\Temporary Internet Files\Content.IE5\GLMOF0O2\MC900436387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61" y="5179459"/>
            <a:ext cx="878279" cy="83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Documents and Settings\Hana\Local Settings\Temporary Internet Files\Content.IE5\GLMOF0O2\MC900436387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998" y="2699501"/>
            <a:ext cx="878279" cy="83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Hana\Local Settings\Temporary Internet Files\Content.IE5\L2445WF4\MC900439223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98" y="679629"/>
            <a:ext cx="918471" cy="91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Documents and Settings\Hana\Local Settings\Temporary Internet Files\Content.IE5\L2445WF4\MC900439223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7409" y="4509120"/>
            <a:ext cx="918471" cy="91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01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1143000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3"/>
                </a:solidFill>
              </a:rPr>
              <a:t>KRMÍTKO</a:t>
            </a:r>
            <a:endParaRPr lang="cs-CZ" sz="4000" b="1" dirty="0">
              <a:solidFill>
                <a:schemeClr val="accent3"/>
              </a:solidFill>
            </a:endParaRPr>
          </a:p>
        </p:txBody>
      </p:sp>
      <p:pic>
        <p:nvPicPr>
          <p:cNvPr id="4" name="Picture 6" descr="C:\Documents and Settings\Hana\Local Settings\Temporary Internet Files\Content.IE5\O9I3WXEB\MC90033136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00" y="3789040"/>
            <a:ext cx="1914968" cy="1591901"/>
          </a:xfrm>
          <a:prstGeom prst="rect">
            <a:avLst/>
          </a:prstGeom>
          <a:ln/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6" name="Picture 9" descr="C:\Documents and Settings\Hana\Local Settings\Temporary Internet Files\Content.IE5\0L2FW5QJ\MP9003993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93994"/>
            <a:ext cx="1834522" cy="1510438"/>
          </a:xfrm>
          <a:prstGeom prst="rect">
            <a:avLst/>
          </a:prstGeom>
          <a:ln/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7" name="Picture 2" descr="C:\Documents and Settings\Hana\Local Settings\Temporary Internet Files\Content.IE5\H5YZ4X2V\MC9000206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44824"/>
            <a:ext cx="3312369" cy="3888432"/>
          </a:xfrm>
          <a:prstGeom prst="rect">
            <a:avLst/>
          </a:prstGeom>
          <a:ln/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6148" name="Picture 4" descr="C:\Documents and Settings\Hana\Local Settings\Temporary Internet Files\Content.IE5\WDW49Z65\MC9004262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89040"/>
            <a:ext cx="1827886" cy="1584176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Hana\Local Settings\Temporary Internet Files\Content.IE5\GLMOF0O2\MP9004328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36" y="1412776"/>
            <a:ext cx="1894832" cy="154186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2256" y="299795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SYROVÉ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MASO</a:t>
            </a:r>
            <a:endParaRPr lang="cs-CZ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5365" y="2989787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SLUNEČNICOVÁ SEMÍNKA</a:t>
            </a:r>
            <a:endParaRPr lang="cs-CZ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26640" y="5548590"/>
            <a:ext cx="1019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ZRNÍČKA </a:t>
            </a:r>
            <a:endParaRPr lang="cs-CZ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17453" y="554747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BOBULE</a:t>
            </a:r>
            <a:endParaRPr lang="cs-CZ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756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CO NOSÍME DO KRMÍTKA</a:t>
            </a:r>
            <a:endParaRPr lang="cs-CZ" b="1" dirty="0">
              <a:solidFill>
                <a:schemeClr val="accent3"/>
              </a:solidFill>
            </a:endParaRPr>
          </a:p>
        </p:txBody>
      </p:sp>
      <p:pic>
        <p:nvPicPr>
          <p:cNvPr id="4" name="Picture 2" descr="C:\Documents and Settings\Hana\Local Settings\Temporary Internet Files\Content.IE5\H5YZ4X2V\MC90002068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00808"/>
            <a:ext cx="3240360" cy="4680520"/>
          </a:xfrm>
          <a:prstGeom prst="rect">
            <a:avLst/>
          </a:prstGeom>
          <a:ln/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5122" name="Picture 2" descr="C:\Documents and Settings\Hana\Local Settings\Temporary Internet Files\Content.IE5\XHC0VNFY\MC90044171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02" y="1196752"/>
            <a:ext cx="917261" cy="864096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Hana\Local Settings\Temporary Internet Files\Content.IE5\WDW49Z65\MC9004262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258319"/>
            <a:ext cx="913943" cy="792088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Documents and Settings\Hana\Local Settings\Temporary Internet Files\Content.IE5\0L2FW5QJ\MP9003993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03" y="2276872"/>
            <a:ext cx="917261" cy="755219"/>
          </a:xfrm>
          <a:prstGeom prst="rect">
            <a:avLst/>
          </a:prstGeom>
          <a:ln/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8" name="Picture 6" descr="C:\Documents and Settings\Hana\Local Settings\Temporary Internet Files\Content.IE5\O9I3WXEB\MC9003313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425" y="5328943"/>
            <a:ext cx="913943" cy="795950"/>
          </a:xfrm>
          <a:prstGeom prst="rect">
            <a:avLst/>
          </a:prstGeom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9" name="Picture 6" descr="C:\Documents and Settings\Hana\Local Settings\Temporary Internet Files\Content.IE5\GLMOF0O2\MP9004328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03" y="5375108"/>
            <a:ext cx="947416" cy="77093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Hana\Local Settings\Temporary Internet Files\Content.IE5\L2445WF4\MC9004119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524" y="2276872"/>
            <a:ext cx="891747" cy="755219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Hana\Local Settings\Temporary Internet Files\Content.IE5\0L2FW5QJ\MC9004130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01" y="3284984"/>
            <a:ext cx="969581" cy="741156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Hana\Local Settings\Temporary Internet Files\Content.IE5\WDW49Z65\MC9002460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190359"/>
            <a:ext cx="913943" cy="83578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Hana\Local Settings\Temporary Internet Files\Content.IE5\GLMOF0O2\MC9001993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77" y="4221088"/>
            <a:ext cx="956742" cy="92495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Hana\Local Settings\Temporary Internet Files\Content.IE5\L2445WF4\MC90029025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221088"/>
            <a:ext cx="913943" cy="92495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>
            <a:stCxn id="5122" idx="3"/>
            <a:endCxn id="5122" idx="3"/>
          </p:cNvCxnSpPr>
          <p:nvPr/>
        </p:nvCxnSpPr>
        <p:spPr>
          <a:xfrm>
            <a:off x="1547663" y="162880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95536" y="1196752"/>
            <a:ext cx="1584176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3"/>
          </p:cNvCxnSpPr>
          <p:nvPr/>
        </p:nvCxnSpPr>
        <p:spPr>
          <a:xfrm flipV="1">
            <a:off x="1547664" y="2654481"/>
            <a:ext cx="1440160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95536" y="3190359"/>
            <a:ext cx="1584176" cy="83578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95536" y="4221088"/>
            <a:ext cx="1440160" cy="92495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9" idx="3"/>
          </p:cNvCxnSpPr>
          <p:nvPr/>
        </p:nvCxnSpPr>
        <p:spPr>
          <a:xfrm flipV="1">
            <a:off x="1577819" y="5517232"/>
            <a:ext cx="1410005" cy="2433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6" idx="1"/>
          </p:cNvCxnSpPr>
          <p:nvPr/>
        </p:nvCxnSpPr>
        <p:spPr>
          <a:xfrm flipH="1">
            <a:off x="6228184" y="1654363"/>
            <a:ext cx="1296144" cy="3960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7308304" y="2276872"/>
            <a:ext cx="1440160" cy="75521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7308304" y="3190359"/>
            <a:ext cx="1440160" cy="83578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120" name="Přímá spojnice se šipkou 5119"/>
          <p:cNvCxnSpPr/>
          <p:nvPr/>
        </p:nvCxnSpPr>
        <p:spPr>
          <a:xfrm>
            <a:off x="7092280" y="4221088"/>
            <a:ext cx="1656184" cy="92495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128" name="Přímá spojnice se šipkou 5127"/>
          <p:cNvCxnSpPr>
            <a:stCxn id="8" idx="1"/>
          </p:cNvCxnSpPr>
          <p:nvPr/>
        </p:nvCxnSpPr>
        <p:spPr>
          <a:xfrm flipH="1" flipV="1">
            <a:off x="6228184" y="5517232"/>
            <a:ext cx="1307241" cy="20968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642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638453"/>
            <a:ext cx="9001000" cy="5062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dirty="0" smtClean="0"/>
              <a:t>cit.2012-01-25</a:t>
            </a:r>
            <a:r>
              <a:rPr lang="en-US" sz="2000" dirty="0" smtClean="0"/>
              <a:t>]</a:t>
            </a:r>
            <a:r>
              <a:rPr lang="cs-CZ" sz="2000" dirty="0"/>
              <a:t>.Dostupné na </a:t>
            </a:r>
            <a:r>
              <a:rPr lang="cs-CZ" sz="2000" dirty="0" smtClean="0"/>
              <a:t>www</a:t>
            </a:r>
            <a:r>
              <a:rPr lang="cs-CZ" sz="2000" dirty="0"/>
              <a:t>:&lt;http://office.microsoft.com</a:t>
            </a:r>
            <a:r>
              <a:rPr lang="cs-CZ" sz="2000" dirty="0" smtClean="0"/>
              <a:t>&gt;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758253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86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 Prezentace slouží k seznámení žáků se životem ptáků v zimě.                     Je určena pro žáky 4.-6. ročníku ZŠS.  Období vytvoření vzdělávacího materiálu – leden 2012.</vt:lpstr>
      <vt:lpstr>PTÁK</vt:lpstr>
      <vt:lpstr>ZIMA</vt:lpstr>
      <vt:lpstr>PTÁCI V ZIMĚ</vt:lpstr>
      <vt:lpstr>Prezentace aplikace PowerPoint</vt:lpstr>
      <vt:lpstr>KRMÍTKO</vt:lpstr>
      <vt:lpstr>CO NOSÍME DO KRMÍTKA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18</cp:revision>
  <dcterms:created xsi:type="dcterms:W3CDTF">2012-01-25T21:15:19Z</dcterms:created>
  <dcterms:modified xsi:type="dcterms:W3CDTF">2012-05-16T20:12:44Z</dcterms:modified>
</cp:coreProperties>
</file>