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058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813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78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82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528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188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36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784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0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951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41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B600B-008B-4FD6-AF50-C65EFFCF261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0B1B7-F880-4E9B-A45A-EAFC9FA10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2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VY_32_INOVACE_05_Lidské tělo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768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částmi lidského těla.   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Období vytvoření vzdělávacího materiálu –únor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03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108012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LIDSKÉ TĚLO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72" y="132658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</a:rPr>
              <a:t>HLAVA</a:t>
            </a:r>
            <a:endParaRPr lang="cs-CZ" sz="20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53095" y="130114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</a:rPr>
              <a:t>TRUP</a:t>
            </a:r>
            <a:endParaRPr lang="cs-CZ" sz="20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704634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</a:rPr>
              <a:t>RUCE</a:t>
            </a:r>
            <a:endParaRPr lang="cs-CZ" sz="20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72300" y="370463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</a:rPr>
              <a:t>NOHY</a:t>
            </a:r>
            <a:endParaRPr lang="cs-CZ" sz="20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4601" y="1726696"/>
            <a:ext cx="12925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OČI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UŠI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VLASY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NOS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ÚSTA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ČELO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1680529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PRSA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BŘICHO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ZÁDA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6609" y="4125416"/>
            <a:ext cx="1220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PRSTY  DLANĚ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ZÁPĚSTÍ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LOKET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RAMENO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53095" y="4125416"/>
            <a:ext cx="12353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CHODIDLO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KOTNÍK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KOLENO</a:t>
            </a:r>
          </a:p>
          <a:p>
            <a:endParaRPr lang="cs-CZ" b="1" dirty="0">
              <a:solidFill>
                <a:schemeClr val="accent6"/>
              </a:solidFill>
            </a:endParaRPr>
          </a:p>
        </p:txBody>
      </p:sp>
      <p:pic>
        <p:nvPicPr>
          <p:cNvPr id="1028" name="Picture 4" descr="C:\Documents and Settings\Hana\Local Settings\Temporary Internet Files\Content.IE5\S9Y3OXU3\MC900232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716" y="1437066"/>
            <a:ext cx="5256379" cy="457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446869" y="1501200"/>
            <a:ext cx="2045011" cy="70366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8" idx="1"/>
          </p:cNvCxnSpPr>
          <p:nvPr/>
        </p:nvCxnSpPr>
        <p:spPr>
          <a:xfrm flipH="1">
            <a:off x="4139952" y="1501200"/>
            <a:ext cx="3013143" cy="197982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410865" y="3573016"/>
            <a:ext cx="1576959" cy="33167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1"/>
          </p:cNvCxnSpPr>
          <p:nvPr/>
        </p:nvCxnSpPr>
        <p:spPr>
          <a:xfrm flipH="1">
            <a:off x="4716016" y="3904689"/>
            <a:ext cx="2556284" cy="316399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37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ana\Local Settings\Temporary Internet Files\Content.IE5\S9Y3OXU3\MC900232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88730"/>
            <a:ext cx="3816423" cy="436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LIDSKÉ TĚLO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4452" y="1588730"/>
            <a:ext cx="936104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HLAVA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4452" y="2848516"/>
            <a:ext cx="792088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TRUP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4452" y="5279114"/>
            <a:ext cx="936104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NOHA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4452" y="4133111"/>
            <a:ext cx="828092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RUKA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cxnSp>
        <p:nvCxnSpPr>
          <p:cNvPr id="10" name="Přímá spojnice se šipkou 9"/>
          <p:cNvCxnSpPr>
            <a:stCxn id="5" idx="3"/>
          </p:cNvCxnSpPr>
          <p:nvPr/>
        </p:nvCxnSpPr>
        <p:spPr>
          <a:xfrm>
            <a:off x="1890556" y="1788785"/>
            <a:ext cx="1745340" cy="560095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6" idx="3"/>
          </p:cNvCxnSpPr>
          <p:nvPr/>
        </p:nvCxnSpPr>
        <p:spPr>
          <a:xfrm>
            <a:off x="1746540" y="3048571"/>
            <a:ext cx="2177388" cy="380429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8" idx="3"/>
          </p:cNvCxnSpPr>
          <p:nvPr/>
        </p:nvCxnSpPr>
        <p:spPr>
          <a:xfrm flipV="1">
            <a:off x="1782544" y="3573016"/>
            <a:ext cx="1421304" cy="76015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" idx="3"/>
          </p:cNvCxnSpPr>
          <p:nvPr/>
        </p:nvCxnSpPr>
        <p:spPr>
          <a:xfrm flipV="1">
            <a:off x="1890556" y="4533221"/>
            <a:ext cx="2033372" cy="94594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588224" y="1588730"/>
            <a:ext cx="129614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VLASY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88224" y="2648461"/>
            <a:ext cx="129614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RAMENO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3789040"/>
            <a:ext cx="1296144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ZÁDA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79899" y="4941168"/>
            <a:ext cx="1368152" cy="400110"/>
          </a:xfrm>
          <a:prstGeom prst="rect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CHODIDLO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7" name="Přímá spojnice se šipkou 26"/>
          <p:cNvCxnSpPr>
            <a:stCxn id="22" idx="1"/>
          </p:cNvCxnSpPr>
          <p:nvPr/>
        </p:nvCxnSpPr>
        <p:spPr>
          <a:xfrm flipH="1">
            <a:off x="4067944" y="1788785"/>
            <a:ext cx="2520280" cy="100027"/>
          </a:xfrm>
          <a:prstGeom prst="straightConnector1">
            <a:avLst/>
          </a:prstGeom>
          <a:ln w="5715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23" idx="1"/>
          </p:cNvCxnSpPr>
          <p:nvPr/>
        </p:nvCxnSpPr>
        <p:spPr>
          <a:xfrm flipH="1">
            <a:off x="4283968" y="2848516"/>
            <a:ext cx="2304256" cy="200055"/>
          </a:xfrm>
          <a:prstGeom prst="straightConnector1">
            <a:avLst/>
          </a:prstGeom>
          <a:ln w="5715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24" idx="1"/>
          </p:cNvCxnSpPr>
          <p:nvPr/>
        </p:nvCxnSpPr>
        <p:spPr>
          <a:xfrm flipH="1" flipV="1">
            <a:off x="4572000" y="3429000"/>
            <a:ext cx="2016224" cy="560095"/>
          </a:xfrm>
          <a:prstGeom prst="straightConnector1">
            <a:avLst/>
          </a:prstGeom>
          <a:ln w="5715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25" idx="1"/>
          </p:cNvCxnSpPr>
          <p:nvPr/>
        </p:nvCxnSpPr>
        <p:spPr>
          <a:xfrm flipH="1" flipV="1">
            <a:off x="5004048" y="4725144"/>
            <a:ext cx="1575851" cy="416079"/>
          </a:xfrm>
          <a:prstGeom prst="straightConnector1">
            <a:avLst/>
          </a:prstGeom>
          <a:ln w="5715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147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483" y="1638453"/>
            <a:ext cx="7920880" cy="589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lnSpc>
                <a:spcPct val="150000"/>
              </a:lnSpc>
            </a:pP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638453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00150" lvl="2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cit.2012-02-15</a:t>
            </a:r>
            <a:r>
              <a:rPr lang="en-US" sz="2000" dirty="0" smtClean="0"/>
              <a:t>]</a:t>
            </a:r>
            <a:r>
              <a:rPr lang="cs-CZ" sz="2000" dirty="0"/>
              <a:t>.</a:t>
            </a:r>
            <a:r>
              <a:rPr lang="cs-CZ" sz="2000" dirty="0" smtClean="0"/>
              <a:t>Dostupné na </a:t>
            </a:r>
            <a:r>
              <a:rPr lang="cs-CZ" sz="2000" dirty="0"/>
              <a:t>www:&lt;http://office.microsoft.com</a:t>
            </a:r>
            <a:r>
              <a:rPr lang="cs-CZ" sz="2000" dirty="0" smtClean="0"/>
              <a:t>&gt;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77648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83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LIDSKÉ TĚLO</vt:lpstr>
      <vt:lpstr>LIDSKÉ TĚLO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2012-02-15T19:36:54Z</dcterms:created>
  <dcterms:modified xsi:type="dcterms:W3CDTF">2012-05-27T10:25:45Z</dcterms:modified>
</cp:coreProperties>
</file>