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8"/>
  </p:notesMasterIdLst>
  <p:sldIdLst>
    <p:sldId id="257" r:id="rId2"/>
    <p:sldId id="258" r:id="rId3"/>
    <p:sldId id="260" r:id="rId4"/>
    <p:sldId id="256" r:id="rId5"/>
    <p:sldId id="261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D125B-84BE-4381-89B1-4542A4113799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A2131A-46E0-4A31-84C8-D6CBBCED5B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974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2131A-46E0-4A31-84C8-D6CBBCED5B8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8867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944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601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664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606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383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28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2492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774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379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292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1B208-65E2-446A-AC70-E7CBAB07F887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79C64-7804-4778-A85F-FE77B4BA3A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1417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>
          <a:xfrm>
            <a:off x="685800" y="1508521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/>
        </p:nvSpPr>
        <p:spPr>
          <a:xfrm>
            <a:off x="1498476" y="1508521"/>
            <a:ext cx="6400800" cy="31207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Věcné učení pro nižší stupeň ZŠS 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VY_32_INOVACE_06_Části hlavy</a:t>
            </a:r>
            <a:endParaRPr lang="cs-CZ" sz="2600" dirty="0" smtClean="0"/>
          </a:p>
          <a:p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074634" y="4374934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Kateřina Pírková		               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376" y="620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888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2"/>
          <p:cNvSpPr txBox="1">
            <a:spLocks/>
          </p:cNvSpPr>
          <p:nvPr/>
        </p:nvSpPr>
        <p:spPr>
          <a:xfrm>
            <a:off x="683568" y="54868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800" dirty="0" smtClean="0">
                <a:solidFill>
                  <a:prstClr val="black"/>
                </a:solidFill>
              </a:rPr>
              <a:t>Anotace: Prezentace slouží k seznámení žáků s částmi hlavy člověka.   </a:t>
            </a:r>
            <a:br>
              <a:rPr lang="cs-CZ" sz="1800" dirty="0" smtClean="0">
                <a:solidFill>
                  <a:prstClr val="black"/>
                </a:solidFill>
              </a:rPr>
            </a:br>
            <a:r>
              <a:rPr lang="cs-CZ" sz="1800" dirty="0" smtClean="0">
                <a:solidFill>
                  <a:prstClr val="black"/>
                </a:solidFill>
              </a:rPr>
              <a:t>	Je určena pro žáky 4.-6. ročníku ZŠS.</a:t>
            </a:r>
            <a:br>
              <a:rPr lang="cs-CZ" sz="1800" dirty="0" smtClean="0">
                <a:solidFill>
                  <a:prstClr val="black"/>
                </a:solidFill>
              </a:rPr>
            </a:br>
            <a:r>
              <a:rPr lang="cs-CZ" sz="1800" dirty="0" smtClean="0">
                <a:solidFill>
                  <a:prstClr val="black"/>
                </a:solidFill>
              </a:rPr>
              <a:t>	Období vytvoření vzdělávacího materiálu –únor 2012.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473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Hana\Local Settings\Temporary Internet Files\Content.IE5\XHC0VNFY\MP9004223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30048"/>
            <a:ext cx="2575148" cy="3860837"/>
          </a:xfrm>
          <a:prstGeom prst="rect">
            <a:avLst/>
          </a:prstGeom>
          <a:noFill/>
          <a:ln w="5715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Hana\Local Settings\Temporary Internet Files\Content.IE5\O9I3WXEB\MP90043308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1391"/>
            <a:ext cx="3693872" cy="4438149"/>
          </a:xfrm>
          <a:prstGeom prst="rect">
            <a:avLst/>
          </a:prstGeom>
          <a:noFill/>
          <a:ln w="5715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39552" y="0"/>
            <a:ext cx="81527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7200" b="1" dirty="0" smtClean="0">
                <a:solidFill>
                  <a:srgbClr val="C05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LIDSKÉ TĚLO - HLAVA</a:t>
            </a: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3311860" y="1772816"/>
            <a:ext cx="2988332" cy="648072"/>
          </a:xfrm>
          <a:prstGeom prst="straightConnector1">
            <a:avLst/>
          </a:prstGeom>
          <a:ln w="76200">
            <a:solidFill>
              <a:schemeClr val="accent2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1979712" y="2096852"/>
            <a:ext cx="3888432" cy="1332148"/>
          </a:xfrm>
          <a:prstGeom prst="straightConnector1">
            <a:avLst/>
          </a:prstGeom>
          <a:ln w="76200">
            <a:solidFill>
              <a:schemeClr val="accent2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896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Hana\Local Settings\Temporary Internet Files\Content.IE5\XHC0VNFY\MP90042233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266" y="980469"/>
            <a:ext cx="4038321" cy="5517881"/>
          </a:xfrm>
          <a:prstGeom prst="rect">
            <a:avLst/>
          </a:prstGeom>
          <a:noFill/>
          <a:ln w="5715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483768" y="0"/>
            <a:ext cx="4176464" cy="1124744"/>
          </a:xfrm>
        </p:spPr>
        <p:txBody>
          <a:bodyPr>
            <a:noAutofit/>
          </a:bodyPr>
          <a:lstStyle/>
          <a:p>
            <a:r>
              <a:rPr lang="cs-CZ" sz="7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HLAVA</a:t>
            </a:r>
            <a:endParaRPr lang="cs-CZ" sz="72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97340" y="1164649"/>
            <a:ext cx="1152128" cy="5232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VLASY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31745" y="3615317"/>
            <a:ext cx="1152128" cy="5232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UCHO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40477" y="5975130"/>
            <a:ext cx="792088" cy="5232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KRK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97340" y="2481171"/>
            <a:ext cx="1040370" cy="5232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ČELO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613040" y="1957951"/>
            <a:ext cx="936104" cy="523220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OKO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613040" y="3356058"/>
            <a:ext cx="936104" cy="5232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NOS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445202" y="4506011"/>
            <a:ext cx="1103942" cy="5232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ÚSTA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236296" y="5792915"/>
            <a:ext cx="1319966" cy="523220"/>
          </a:xfrm>
          <a:prstGeom prst="rect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BRADA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31055" y="4928690"/>
            <a:ext cx="1319964" cy="5232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TVÁŘE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cxnSp>
        <p:nvCxnSpPr>
          <p:cNvPr id="18" name="Přímá spojnice se šipkou 17"/>
          <p:cNvCxnSpPr>
            <a:stCxn id="5" idx="3"/>
          </p:cNvCxnSpPr>
          <p:nvPr/>
        </p:nvCxnSpPr>
        <p:spPr>
          <a:xfrm>
            <a:off x="2249468" y="1426259"/>
            <a:ext cx="1530444" cy="0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9" idx="3"/>
          </p:cNvCxnSpPr>
          <p:nvPr/>
        </p:nvCxnSpPr>
        <p:spPr>
          <a:xfrm flipV="1">
            <a:off x="2137710" y="2481171"/>
            <a:ext cx="2520716" cy="261610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>
            <a:stCxn id="7" idx="3"/>
          </p:cNvCxnSpPr>
          <p:nvPr/>
        </p:nvCxnSpPr>
        <p:spPr>
          <a:xfrm flipV="1">
            <a:off x="2283873" y="3004391"/>
            <a:ext cx="730817" cy="87253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14" idx="3"/>
          </p:cNvCxnSpPr>
          <p:nvPr/>
        </p:nvCxnSpPr>
        <p:spPr>
          <a:xfrm flipV="1">
            <a:off x="2451019" y="3879278"/>
            <a:ext cx="947049" cy="1311022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8" idx="3"/>
          </p:cNvCxnSpPr>
          <p:nvPr/>
        </p:nvCxnSpPr>
        <p:spPr>
          <a:xfrm flipV="1">
            <a:off x="1932565" y="5301208"/>
            <a:ext cx="2135379" cy="935532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stCxn id="10" idx="1"/>
          </p:cNvCxnSpPr>
          <p:nvPr/>
        </p:nvCxnSpPr>
        <p:spPr>
          <a:xfrm flipH="1">
            <a:off x="5436096" y="2219561"/>
            <a:ext cx="2176944" cy="921407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stCxn id="11" idx="1"/>
          </p:cNvCxnSpPr>
          <p:nvPr/>
        </p:nvCxnSpPr>
        <p:spPr>
          <a:xfrm flipH="1">
            <a:off x="4572000" y="3617668"/>
            <a:ext cx="3041040" cy="259259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>
            <a:stCxn id="12" idx="1"/>
          </p:cNvCxnSpPr>
          <p:nvPr/>
        </p:nvCxnSpPr>
        <p:spPr>
          <a:xfrm flipH="1" flipV="1">
            <a:off x="4658426" y="4506011"/>
            <a:ext cx="2786776" cy="261610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>
            <a:stCxn id="13" idx="1"/>
          </p:cNvCxnSpPr>
          <p:nvPr/>
        </p:nvCxnSpPr>
        <p:spPr>
          <a:xfrm flipH="1" flipV="1">
            <a:off x="4572000" y="5029231"/>
            <a:ext cx="2664296" cy="1025294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1975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91580" y="1160557"/>
            <a:ext cx="100811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PRSTY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2373364"/>
            <a:ext cx="936104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OKO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3469070"/>
            <a:ext cx="100811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VLASY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4509120"/>
            <a:ext cx="1224136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KOLENO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95636" y="5877272"/>
            <a:ext cx="1116124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NEHTY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4288" y="1250701"/>
            <a:ext cx="100811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NOHA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63688" y="128826"/>
            <a:ext cx="5616624" cy="70788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??CO MÁME NA HLAVĚ??</a:t>
            </a:r>
            <a:endParaRPr lang="cs-CZ" sz="40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308304" y="2373364"/>
            <a:ext cx="864096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NOS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308304" y="3469070"/>
            <a:ext cx="864096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ČELO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164288" y="4509120"/>
            <a:ext cx="1152128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ZÁDA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984268" y="5517232"/>
            <a:ext cx="1332148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/>
                </a:solidFill>
              </a:rPr>
              <a:t>BRADA</a:t>
            </a:r>
            <a:endParaRPr lang="cs-CZ" sz="2000" b="1" dirty="0">
              <a:solidFill>
                <a:schemeClr val="accent2"/>
              </a:solidFill>
            </a:endParaRPr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539552" y="4293096"/>
            <a:ext cx="1620180" cy="864096"/>
          </a:xfrm>
          <a:prstGeom prst="straightConnector1">
            <a:avLst/>
          </a:prstGeom>
          <a:ln w="762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1043608" y="5717287"/>
            <a:ext cx="1800200" cy="808057"/>
          </a:xfrm>
          <a:prstGeom prst="straightConnector1">
            <a:avLst/>
          </a:prstGeom>
          <a:ln w="762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539552" y="836712"/>
            <a:ext cx="1620180" cy="1080120"/>
          </a:xfrm>
          <a:prstGeom prst="straightConnector1">
            <a:avLst/>
          </a:prstGeom>
          <a:ln w="762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6876256" y="968534"/>
            <a:ext cx="1728192" cy="948298"/>
          </a:xfrm>
          <a:prstGeom prst="straightConnector1">
            <a:avLst/>
          </a:prstGeom>
          <a:ln w="762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6876256" y="4293096"/>
            <a:ext cx="1728192" cy="864096"/>
          </a:xfrm>
          <a:prstGeom prst="straightConnector1">
            <a:avLst/>
          </a:prstGeom>
          <a:ln w="762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Documents and Settings\Hana\Local Settings\Temporary Internet Files\Content.IE5\XHC0VNFY\MC9004231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777" y="2260463"/>
            <a:ext cx="625911" cy="625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Documents and Settings\Hana\Local Settings\Temporary Internet Files\Content.IE5\XHC0VNFY\MC9004231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040" y="3356169"/>
            <a:ext cx="625911" cy="625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Documents and Settings\Hana\Local Settings\Temporary Internet Files\Content.IE5\XHC0VNFY\MC9004231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537" y="2305074"/>
            <a:ext cx="625911" cy="625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Documents and Settings\Hana\Local Settings\Temporary Internet Files\Content.IE5\XHC0VNFY\MC9004231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460" y="3468347"/>
            <a:ext cx="625911" cy="625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Documents and Settings\Hana\Local Settings\Temporary Internet Files\Content.IE5\XHC0VNFY\MC9004231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930" y="5564316"/>
            <a:ext cx="625911" cy="625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Hana\Local Settings\Temporary Internet Files\Content.IE5\XHC0VNFY\MP90042233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885" y="1222741"/>
            <a:ext cx="3679950" cy="5054641"/>
          </a:xfrm>
          <a:prstGeom prst="rect">
            <a:avLst/>
          </a:prstGeom>
          <a:noFill/>
          <a:ln w="5715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300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762699" y="620688"/>
            <a:ext cx="15884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  <a:ea typeface="+mj-ea"/>
                <a:cs typeface="+mj-cs"/>
              </a:rPr>
              <a:t>Citace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638453"/>
            <a:ext cx="8424936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0150" lvl="2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/>
              <a:t>[</a:t>
            </a:r>
            <a:r>
              <a:rPr lang="cs-CZ" sz="2000" dirty="0" smtClean="0"/>
              <a:t>cit.2012-02-15</a:t>
            </a:r>
            <a:r>
              <a:rPr lang="en-US" sz="2000" dirty="0" smtClean="0"/>
              <a:t>]</a:t>
            </a:r>
            <a:r>
              <a:rPr lang="cs-CZ" sz="2000" dirty="0"/>
              <a:t>.Dostupné na www:&lt;http://office.microsoft.com</a:t>
            </a:r>
            <a:r>
              <a:rPr lang="cs-CZ" sz="2000" dirty="0" smtClean="0"/>
              <a:t>&gt;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53711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81</Words>
  <Application>Microsoft Office PowerPoint</Application>
  <PresentationFormat>Předvádění na obrazovce (4:3)</PresentationFormat>
  <Paragraphs>35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HLAVA</vt:lpstr>
      <vt:lpstr>Prezentace aplikace PowerPoint</vt:lpstr>
      <vt:lpstr>Prezentace aplikace PowerPoint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Hana</cp:lastModifiedBy>
  <cp:revision>12</cp:revision>
  <dcterms:created xsi:type="dcterms:W3CDTF">2012-02-15T20:59:12Z</dcterms:created>
  <dcterms:modified xsi:type="dcterms:W3CDTF">2012-05-27T10:23:13Z</dcterms:modified>
</cp:coreProperties>
</file>