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330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936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424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22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155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287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04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834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466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142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322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71500-13D6-41A1-B60D-632EFECC909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B637A-6146-4891-91DE-84067796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52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2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6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8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VY_32_INOVACE_07_Naše smysly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911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se smyslovým vnímáním.   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Období vytvoření vzdělávacího materiálu –únor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71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3459" y="116632"/>
            <a:ext cx="8222997" cy="864097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4"/>
                </a:solidFill>
              </a:rPr>
              <a:t>NAŠE SMYSLY</a:t>
            </a:r>
            <a:endParaRPr lang="cs-CZ" b="1" u="sng" dirty="0">
              <a:solidFill>
                <a:schemeClr val="accent4"/>
              </a:solidFill>
            </a:endParaRPr>
          </a:p>
        </p:txBody>
      </p:sp>
      <p:pic>
        <p:nvPicPr>
          <p:cNvPr id="1030" name="Picture 6" descr="C:\Documents and Settings\Hana\Local Settings\Temporary Internet Files\Content.IE5\XHC0VNFY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804" y="3130049"/>
            <a:ext cx="1283120" cy="107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ana\Local Settings\Temporary Internet Files\Content.IE5\H5YZ4X2V\MC900339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243"/>
            <a:ext cx="904342" cy="904342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63888" y="1356026"/>
            <a:ext cx="359775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 - OKO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2348880"/>
            <a:ext cx="3597750" cy="584775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SLUCH - UCHO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375921"/>
            <a:ext cx="359775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 - PUSA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59849" y="4425085"/>
            <a:ext cx="359775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 - NOS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477379"/>
            <a:ext cx="359775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HMAT - RUCE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uctarna\Local Settings\Temporary Internet Files\Content.IE5\8JFI36XR\MC900238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868" y="2100585"/>
            <a:ext cx="722014" cy="11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ctarna\Local Settings\Temporary Internet Files\Content.IE5\8JFI36XR\MC900028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567" y="4261484"/>
            <a:ext cx="1037479" cy="110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ctarna\Local Settings\Temporary Internet Files\Content.IE5\8JFI36XR\MC900280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221" y="5374181"/>
            <a:ext cx="1498286" cy="96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94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88640"/>
            <a:ext cx="4032448" cy="10156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 - OKO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7" descr="C:\Documents and Settings\Hana\Local Settings\Temporary Internet Files\Content.IE5\H5YZ4X2V\MC90033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926" y="1447939"/>
            <a:ext cx="2376263" cy="2376263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Hana\Local Settings\Temporary Internet Files\Content.IE5\S9Y3OXU3\MP9003867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75" y="2060848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XHC0VNFY\MP9003168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582" y="1901691"/>
            <a:ext cx="1128904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GLMOF0O2\MC900330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972" y="4638403"/>
            <a:ext cx="1815220" cy="131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L2445WF4\MP9004277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122" y="4365104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Hana\Local Settings\Temporary Internet Files\Content.IE5\WDW49Z65\MP9004331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904" y="512656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2050" idx="3"/>
            <a:endCxn id="3" idx="1"/>
          </p:cNvCxnSpPr>
          <p:nvPr/>
        </p:nvCxnSpPr>
        <p:spPr>
          <a:xfrm flipV="1">
            <a:off x="2127651" y="2636071"/>
            <a:ext cx="1162275" cy="1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2053" idx="3"/>
          </p:cNvCxnSpPr>
          <p:nvPr/>
        </p:nvCxnSpPr>
        <p:spPr>
          <a:xfrm flipV="1">
            <a:off x="2422874" y="3717032"/>
            <a:ext cx="996998" cy="1246448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2056" idx="0"/>
            <a:endCxn id="3" idx="2"/>
          </p:cNvCxnSpPr>
          <p:nvPr/>
        </p:nvCxnSpPr>
        <p:spPr>
          <a:xfrm flipH="1" flipV="1">
            <a:off x="4478058" y="3824202"/>
            <a:ext cx="21934" cy="1302359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2052" idx="0"/>
          </p:cNvCxnSpPr>
          <p:nvPr/>
        </p:nvCxnSpPr>
        <p:spPr>
          <a:xfrm flipH="1" flipV="1">
            <a:off x="5580112" y="3717033"/>
            <a:ext cx="1805470" cy="92137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2051" idx="1"/>
            <a:endCxn id="3" idx="3"/>
          </p:cNvCxnSpPr>
          <p:nvPr/>
        </p:nvCxnSpPr>
        <p:spPr>
          <a:xfrm flipH="1">
            <a:off x="5666189" y="2636071"/>
            <a:ext cx="1719393" cy="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861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60648"/>
            <a:ext cx="4824536" cy="1015663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SLUCH - UCHO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8" descr="C:\Documents and Settings\Hana\Local Settings\Temporary Internet Files\Content.IE5\WDW49Z65\MP900433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904" y="512656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Hana\Local Settings\Temporary Internet Files\Content.IE5\L2445WF4\MP900427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827" y="1844824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0L2FW5QJ\MC900413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87752"/>
            <a:ext cx="1807078" cy="135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GLMOF0O2\MC900412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827" y="4149080"/>
            <a:ext cx="1686980" cy="111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Hana\Local Settings\Temporary Internet Files\Content.IE5\S9Y3OXU3\MP9003867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343" y="4150439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>
            <a:stCxn id="3076" idx="3"/>
          </p:cNvCxnSpPr>
          <p:nvPr/>
        </p:nvCxnSpPr>
        <p:spPr>
          <a:xfrm flipV="1">
            <a:off x="2846807" y="3993582"/>
            <a:ext cx="631627" cy="710735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0"/>
          </p:cNvCxnSpPr>
          <p:nvPr/>
        </p:nvCxnSpPr>
        <p:spPr>
          <a:xfrm flipV="1">
            <a:off x="4499992" y="3993582"/>
            <a:ext cx="0" cy="1132979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075" idx="1"/>
          </p:cNvCxnSpPr>
          <p:nvPr/>
        </p:nvCxnSpPr>
        <p:spPr>
          <a:xfrm flipH="1">
            <a:off x="5521550" y="2364664"/>
            <a:ext cx="778642" cy="78536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uctarna\Local Settings\Temporary Internet Files\Content.IE5\8JFI36XR\MC9002381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978" y="1780010"/>
            <a:ext cx="1444028" cy="2213572"/>
          </a:xfrm>
          <a:prstGeom prst="rect">
            <a:avLst/>
          </a:prstGeom>
          <a:noFill/>
          <a:ln w="3810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384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60648"/>
            <a:ext cx="4248472" cy="10156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 - PUSA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6" descr="C:\Documents and Settings\Hana\Local Settings\Temporary Internet Files\Content.IE5\XHC0VNFY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2776"/>
            <a:ext cx="2448272" cy="266069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" name="Picture 2" descr="C:\Documents and Settings\Hana\Local Settings\Temporary Internet Files\Content.IE5\S9Y3OXU3\MP9003867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87" y="1974581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Hana\Local Settings\Temporary Internet Files\Content.IE5\XHC0VNFY\MP9003168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582" y="4565219"/>
            <a:ext cx="1128904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Hana\Local Settings\Temporary Internet Files\Content.IE5\0L2FW5QJ\MC9004136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408" y="1959159"/>
            <a:ext cx="1807078" cy="135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Hana\Local Settings\Temporary Internet Files\Content.IE5\L2445WF4\MP9004243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612" y="4581128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Hana\Local Settings\Temporary Internet Files\Content.IE5\L2445WF4\MP9004277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899" y="4198776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>
            <a:stCxn id="4" idx="3"/>
          </p:cNvCxnSpPr>
          <p:nvPr/>
        </p:nvCxnSpPr>
        <p:spPr>
          <a:xfrm flipV="1">
            <a:off x="2335663" y="2549804"/>
            <a:ext cx="1084209" cy="1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4098" idx="0"/>
            <a:endCxn id="3" idx="2"/>
          </p:cNvCxnSpPr>
          <p:nvPr/>
        </p:nvCxnSpPr>
        <p:spPr>
          <a:xfrm flipH="1" flipV="1">
            <a:off x="4644008" y="4073473"/>
            <a:ext cx="36004" cy="507655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5" idx="1"/>
          </p:cNvCxnSpPr>
          <p:nvPr/>
        </p:nvCxnSpPr>
        <p:spPr>
          <a:xfrm flipH="1" flipV="1">
            <a:off x="5724128" y="4073473"/>
            <a:ext cx="1661454" cy="1226126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688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3419" y="404664"/>
            <a:ext cx="3852797" cy="10156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 - NOS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5" descr="C:\Documents and Settings\Hana\Local Settings\Temporary Internet Files\Content.IE5\L2445WF4\MP900427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827" y="1844824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Documents and Settings\Hana\Local Settings\Temporary Internet Files\Content.IE5\WDW49Z65\MP9004331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904" y="512656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Hana\Local Settings\Temporary Internet Files\Content.IE5\L2445WF4\MP9004230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82989"/>
            <a:ext cx="1520419" cy="152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Hana\Local Settings\Temporary Internet Files\Content.IE5\L2445WF4\MP900409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827" y="4249811"/>
            <a:ext cx="1179119" cy="147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Hana\Local Settings\Temporary Internet Files\Content.IE5\GLMOF0O2\MC900330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49811"/>
            <a:ext cx="1944216" cy="146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>
            <a:stCxn id="4" idx="3"/>
          </p:cNvCxnSpPr>
          <p:nvPr/>
        </p:nvCxnSpPr>
        <p:spPr>
          <a:xfrm>
            <a:off x="2356579" y="2443200"/>
            <a:ext cx="1135301" cy="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5123" idx="3"/>
          </p:cNvCxnSpPr>
          <p:nvPr/>
        </p:nvCxnSpPr>
        <p:spPr>
          <a:xfrm flipV="1">
            <a:off x="2338946" y="4206571"/>
            <a:ext cx="1152934" cy="781271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122" idx="1"/>
          </p:cNvCxnSpPr>
          <p:nvPr/>
        </p:nvCxnSpPr>
        <p:spPr>
          <a:xfrm flipH="1">
            <a:off x="5580111" y="2443199"/>
            <a:ext cx="1152129" cy="1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 descr="C:\Documents and Settings\uctarna\Local Settings\Temporary Internet Files\Content.IE5\8JFI36XR\MC9000281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183" y="2060847"/>
            <a:ext cx="2064233" cy="2188963"/>
          </a:xfrm>
          <a:prstGeom prst="rect">
            <a:avLst/>
          </a:prstGeom>
          <a:noFill/>
          <a:ln w="3810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42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0127" y="260648"/>
            <a:ext cx="4464496" cy="10156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HMAT - RUCE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Documents and Settings\Hana\Local Settings\Temporary Internet Files\Content.IE5\GLMOF0O2\MC90033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297" y="4333119"/>
            <a:ext cx="1815220" cy="131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Hana\Local Settings\Temporary Internet Files\Content.IE5\L2445WF4\MP900427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623" y="1710482"/>
            <a:ext cx="1408569" cy="135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Hana\Local Settings\Temporary Internet Files\Content.IE5\WDW49Z65\MP9004331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10482"/>
            <a:ext cx="1184176" cy="135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Hana\Local Settings\Temporary Internet Files\Content.IE5\XHC0VNFY\MP9003168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941168"/>
            <a:ext cx="1440160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Hana\Local Settings\Temporary Internet Files\Content.IE5\0L2FW5QJ\MC9004136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01692"/>
            <a:ext cx="1807078" cy="135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>
            <a:stCxn id="6" idx="3"/>
          </p:cNvCxnSpPr>
          <p:nvPr/>
        </p:nvCxnSpPr>
        <p:spPr>
          <a:xfrm>
            <a:off x="2155776" y="2389721"/>
            <a:ext cx="1264096" cy="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1"/>
          </p:cNvCxnSpPr>
          <p:nvPr/>
        </p:nvCxnSpPr>
        <p:spPr>
          <a:xfrm flipH="1">
            <a:off x="5724127" y="2389721"/>
            <a:ext cx="1160496" cy="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1"/>
          </p:cNvCxnSpPr>
          <p:nvPr/>
        </p:nvCxnSpPr>
        <p:spPr>
          <a:xfrm flipH="1" flipV="1">
            <a:off x="5724127" y="4221088"/>
            <a:ext cx="957170" cy="767470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3"/>
          </p:cNvCxnSpPr>
          <p:nvPr/>
        </p:nvCxnSpPr>
        <p:spPr>
          <a:xfrm flipV="1">
            <a:off x="2634662" y="4401692"/>
            <a:ext cx="785210" cy="676912"/>
          </a:xfrm>
          <a:prstGeom prst="straightConnector1">
            <a:avLst/>
          </a:prstGeom>
          <a:ln w="5715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4" descr="C:\Documents and Settings\uctarna\Local Settings\Temporary Internet Files\Content.IE5\8JFI36XR\MC9002805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1844824"/>
            <a:ext cx="2304255" cy="2376264"/>
          </a:xfrm>
          <a:prstGeom prst="rect">
            <a:avLst/>
          </a:prstGeom>
          <a:noFill/>
          <a:ln w="3810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40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390129"/>
            <a:ext cx="74888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smtClean="0"/>
              <a:t>cit.2012-02-29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3984216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81</Words>
  <Application>Microsoft Office PowerPoint</Application>
  <PresentationFormat>Předvádění na obrazovce (4:3)</PresentationFormat>
  <Paragraphs>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NAŠE SMYSLY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11</cp:revision>
  <dcterms:created xsi:type="dcterms:W3CDTF">2012-02-29T19:40:32Z</dcterms:created>
  <dcterms:modified xsi:type="dcterms:W3CDTF">2012-05-16T20:15:51Z</dcterms:modified>
</cp:coreProperties>
</file>