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7" r:id="rId2"/>
    <p:sldId id="258" r:id="rId3"/>
    <p:sldId id="256" r:id="rId4"/>
    <p:sldId id="260" r:id="rId5"/>
    <p:sldId id="261" r:id="rId6"/>
    <p:sldId id="262" r:id="rId7"/>
    <p:sldId id="263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57E030-1947-4BE9-9846-A35742F00C63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351ECB-9279-472F-8035-77ACA7D90A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2992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351ECB-9279-472F-8035-77ACA7D90A89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78881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AE107-0871-4D9A-88DA-468BB08B3E71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0ED0A-D54C-447A-B13A-0F56F39123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4178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AE107-0871-4D9A-88DA-468BB08B3E71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0ED0A-D54C-447A-B13A-0F56F39123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6451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AE107-0871-4D9A-88DA-468BB08B3E71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0ED0A-D54C-447A-B13A-0F56F39123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035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AE107-0871-4D9A-88DA-468BB08B3E71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0ED0A-D54C-447A-B13A-0F56F39123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7950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AE107-0871-4D9A-88DA-468BB08B3E71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0ED0A-D54C-447A-B13A-0F56F39123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30109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AE107-0871-4D9A-88DA-468BB08B3E71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0ED0A-D54C-447A-B13A-0F56F39123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05897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AE107-0871-4D9A-88DA-468BB08B3E71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0ED0A-D54C-447A-B13A-0F56F39123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4265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AE107-0871-4D9A-88DA-468BB08B3E71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0ED0A-D54C-447A-B13A-0F56F39123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5904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AE107-0871-4D9A-88DA-468BB08B3E71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0ED0A-D54C-447A-B13A-0F56F39123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44501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AE107-0871-4D9A-88DA-468BB08B3E71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0ED0A-D54C-447A-B13A-0F56F39123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5419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AE107-0871-4D9A-88DA-468BB08B3E71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0ED0A-D54C-447A-B13A-0F56F39123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7384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AE107-0871-4D9A-88DA-468BB08B3E71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ED0A-D54C-447A-B13A-0F56F39123D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2147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10" Type="http://schemas.openxmlformats.org/officeDocument/2006/relationships/image" Target="../media/image15.wmf"/><Relationship Id="rId4" Type="http://schemas.openxmlformats.org/officeDocument/2006/relationships/image" Target="../media/image9.wmf"/><Relationship Id="rId9" Type="http://schemas.openxmlformats.org/officeDocument/2006/relationships/image" Target="../media/image14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/>
        </p:nvSpPr>
        <p:spPr>
          <a:xfrm>
            <a:off x="685800" y="1508521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/>
        </p:nvSpPr>
        <p:spPr>
          <a:xfrm>
            <a:off x="1498476" y="1508521"/>
            <a:ext cx="6400800" cy="31207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2600" dirty="0" smtClean="0"/>
          </a:p>
          <a:p>
            <a:r>
              <a:rPr lang="cs-CZ" sz="2600" dirty="0" smtClean="0"/>
              <a:t>ZŠP a ZŠS Uherský Brod</a:t>
            </a:r>
          </a:p>
          <a:p>
            <a:r>
              <a:rPr lang="cs-CZ" sz="2600" dirty="0" smtClean="0"/>
              <a:t> </a:t>
            </a:r>
            <a:r>
              <a:rPr lang="cs-CZ" sz="2600" dirty="0"/>
              <a:t>projekt č. CZ.1.07/1.4.00/21.0961</a:t>
            </a:r>
            <a:endParaRPr lang="cs-CZ" sz="2600" dirty="0" smtClean="0"/>
          </a:p>
          <a:p>
            <a:endParaRPr lang="cs-CZ" sz="2600" dirty="0" smtClean="0"/>
          </a:p>
          <a:p>
            <a:r>
              <a:rPr lang="cs-CZ" sz="2600" dirty="0" smtClean="0"/>
              <a:t>Věcné učení pro nižší stupeň ZŠS </a:t>
            </a:r>
          </a:p>
          <a:p>
            <a:r>
              <a:rPr lang="cs-CZ" sz="2400" dirty="0" smtClean="0"/>
              <a:t>Č. </a:t>
            </a:r>
            <a:r>
              <a:rPr lang="cs-CZ" sz="2400" dirty="0" err="1" smtClean="0"/>
              <a:t>DUMu</a:t>
            </a:r>
            <a:r>
              <a:rPr lang="cs-CZ" sz="2400" dirty="0" smtClean="0"/>
              <a:t>:  VY_32_INOVACE_08_U lékaře</a:t>
            </a:r>
            <a:endParaRPr lang="cs-CZ" dirty="0"/>
          </a:p>
        </p:txBody>
      </p:sp>
      <p:sp>
        <p:nvSpPr>
          <p:cNvPr id="4" name="TextovéPole 5"/>
          <p:cNvSpPr txBox="1"/>
          <p:nvPr/>
        </p:nvSpPr>
        <p:spPr>
          <a:xfrm>
            <a:off x="1074634" y="4374934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Jméno autora:	Mgr. Kateřina Pírková		               </a:t>
            </a:r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376" y="620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3871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2"/>
          <p:cNvSpPr txBox="1">
            <a:spLocks/>
          </p:cNvSpPr>
          <p:nvPr/>
        </p:nvSpPr>
        <p:spPr>
          <a:xfrm>
            <a:off x="683568" y="548680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1800" dirty="0" smtClean="0">
                <a:solidFill>
                  <a:prstClr val="black"/>
                </a:solidFill>
              </a:rPr>
              <a:t>Anotace: Prezentace slouží k seznámení žáků s osobou lékaře.   </a:t>
            </a:r>
            <a:br>
              <a:rPr lang="cs-CZ" sz="1800" dirty="0" smtClean="0">
                <a:solidFill>
                  <a:prstClr val="black"/>
                </a:solidFill>
              </a:rPr>
            </a:br>
            <a:r>
              <a:rPr lang="cs-CZ" sz="1800" dirty="0" smtClean="0">
                <a:solidFill>
                  <a:prstClr val="black"/>
                </a:solidFill>
              </a:rPr>
              <a:t>                 Je určena pro žáky 4.-6. ročníku ZŠS.</a:t>
            </a:r>
            <a:br>
              <a:rPr lang="cs-CZ" sz="1800" dirty="0" smtClean="0">
                <a:solidFill>
                  <a:prstClr val="black"/>
                </a:solidFill>
              </a:rPr>
            </a:br>
            <a:r>
              <a:rPr lang="cs-CZ" sz="1800" dirty="0" smtClean="0">
                <a:solidFill>
                  <a:prstClr val="black"/>
                </a:solidFill>
              </a:rPr>
              <a:t>	Období vytvoření vzdělávacího materiálu –březen 2012.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9433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34149" y="332657"/>
            <a:ext cx="7772400" cy="864096"/>
          </a:xfrm>
        </p:spPr>
        <p:txBody>
          <a:bodyPr/>
          <a:lstStyle/>
          <a:p>
            <a:r>
              <a:rPr lang="cs-CZ" b="1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LÉKAŘ</a:t>
            </a:r>
            <a:endParaRPr lang="cs-CZ" b="1" dirty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40760" cy="1775048"/>
          </a:xfrm>
        </p:spPr>
        <p:txBody>
          <a:bodyPr/>
          <a:lstStyle/>
          <a:p>
            <a:r>
              <a:rPr lang="cs-CZ" dirty="0" smtClean="0"/>
              <a:t>Je osoba, která nám pomáhá léčit naše nemoci.</a:t>
            </a:r>
            <a:endParaRPr lang="cs-CZ" dirty="0"/>
          </a:p>
        </p:txBody>
      </p:sp>
      <p:pic>
        <p:nvPicPr>
          <p:cNvPr id="1026" name="Picture 2" descr="C:\Documents and Settings\Hana\Local Settings\Temporary Internet Files\Content.IE5\XHC0VNFY\MP90040939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1591" y="1268760"/>
            <a:ext cx="2016224" cy="2016224"/>
          </a:xfrm>
          <a:prstGeom prst="rect">
            <a:avLst/>
          </a:prstGeom>
          <a:noFill/>
          <a:ln w="57150">
            <a:solidFill>
              <a:schemeClr val="accent4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1565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?KDY VYHLEDÁME LÉKAŘE?</a:t>
            </a:r>
            <a:endParaRPr lang="cs-CZ" sz="4000" b="1" dirty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4"/>
                </a:solidFill>
              </a:rPr>
              <a:t>při nemoci                         </a:t>
            </a:r>
            <a:r>
              <a:rPr lang="cs-CZ" sz="2400" dirty="0" smtClean="0">
                <a:solidFill>
                  <a:schemeClr val="accent4"/>
                </a:solidFill>
              </a:rPr>
              <a:t>teplota, bolest hlavy, kašel</a:t>
            </a:r>
          </a:p>
          <a:p>
            <a:endParaRPr lang="cs-CZ" dirty="0">
              <a:solidFill>
                <a:schemeClr val="accent4"/>
              </a:solidFill>
            </a:endParaRPr>
          </a:p>
          <a:p>
            <a:endParaRPr lang="cs-CZ" dirty="0" smtClean="0">
              <a:solidFill>
                <a:schemeClr val="accent4"/>
              </a:solidFill>
            </a:endParaRPr>
          </a:p>
          <a:p>
            <a:r>
              <a:rPr lang="cs-CZ" dirty="0" smtClean="0">
                <a:solidFill>
                  <a:schemeClr val="accent4"/>
                </a:solidFill>
              </a:rPr>
              <a:t>při zranění                 </a:t>
            </a:r>
            <a:r>
              <a:rPr lang="cs-CZ" sz="2400" dirty="0" smtClean="0">
                <a:solidFill>
                  <a:schemeClr val="accent4"/>
                </a:solidFill>
              </a:rPr>
              <a:t>nehody - pády, pořezání, zlomeniny</a:t>
            </a:r>
          </a:p>
          <a:p>
            <a:endParaRPr lang="cs-CZ" dirty="0">
              <a:solidFill>
                <a:schemeClr val="accent4"/>
              </a:solidFill>
            </a:endParaRPr>
          </a:p>
          <a:p>
            <a:endParaRPr lang="cs-CZ" dirty="0" smtClean="0">
              <a:solidFill>
                <a:schemeClr val="accent4"/>
              </a:solidFill>
            </a:endParaRPr>
          </a:p>
          <a:p>
            <a:r>
              <a:rPr lang="cs-CZ" dirty="0" smtClean="0">
                <a:solidFill>
                  <a:schemeClr val="accent4"/>
                </a:solidFill>
              </a:rPr>
              <a:t>při nevolnosti                 </a:t>
            </a:r>
            <a:r>
              <a:rPr lang="cs-CZ" sz="2400" dirty="0" smtClean="0">
                <a:solidFill>
                  <a:schemeClr val="accent4"/>
                </a:solidFill>
              </a:rPr>
              <a:t>zvracení, průjem, bolest břicha</a:t>
            </a:r>
            <a:endParaRPr lang="cs-CZ" dirty="0">
              <a:solidFill>
                <a:schemeClr val="accent4"/>
              </a:solidFill>
            </a:endParaRPr>
          </a:p>
        </p:txBody>
      </p:sp>
      <p:pic>
        <p:nvPicPr>
          <p:cNvPr id="2050" name="Picture 2" descr="C:\Documents and Settings\Hana\Local Settings\Temporary Internet Files\Content.IE5\GLMOF0O2\MP90040951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3" y="1628799"/>
            <a:ext cx="1296144" cy="1429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Documents and Settings\Hana\Local Settings\Temporary Internet Files\Content.IE5\O9I3WXEB\MC90023242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5196" y="3269928"/>
            <a:ext cx="1213164" cy="1599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Documents and Settings\Hana\Local Settings\Temporary Internet Files\Content.IE5\XHC0VNFY\MC900440677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980" y="5157192"/>
            <a:ext cx="1371428" cy="1371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4422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4000" b="1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?KDE NAJDEME LÉKAŘE?</a:t>
            </a:r>
            <a:endParaRPr lang="cs-CZ" sz="4000" b="1" dirty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3562377"/>
            <a:ext cx="2880320" cy="40011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4"/>
                </a:solidFill>
              </a:rPr>
              <a:t>ZDRAVOTNÍ STŘEDISKO</a:t>
            </a:r>
            <a:endParaRPr lang="cs-CZ" sz="2000" b="1" dirty="0">
              <a:solidFill>
                <a:schemeClr val="accent4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671540" y="4869160"/>
            <a:ext cx="1656184" cy="40011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4"/>
                </a:solidFill>
              </a:rPr>
              <a:t>POLIKLINIKA</a:t>
            </a:r>
            <a:endParaRPr lang="cs-CZ" sz="2000" b="1" dirty="0">
              <a:solidFill>
                <a:schemeClr val="accent4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300192" y="3562377"/>
            <a:ext cx="1584176" cy="40011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4"/>
                </a:solidFill>
              </a:rPr>
              <a:t>NEMOCNICE</a:t>
            </a:r>
            <a:endParaRPr lang="cs-CZ" sz="2000" b="1" dirty="0">
              <a:solidFill>
                <a:schemeClr val="accent4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628800"/>
            <a:ext cx="1403796" cy="1403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" name="Přímá spojnice se šipkou 7"/>
          <p:cNvCxnSpPr>
            <a:stCxn id="4" idx="0"/>
            <a:endCxn id="3074" idx="1"/>
          </p:cNvCxnSpPr>
          <p:nvPr/>
        </p:nvCxnSpPr>
        <p:spPr>
          <a:xfrm flipV="1">
            <a:off x="1979712" y="2330698"/>
            <a:ext cx="1944216" cy="1231679"/>
          </a:xfrm>
          <a:prstGeom prst="straightConnector1">
            <a:avLst/>
          </a:prstGeom>
          <a:ln w="57150">
            <a:solidFill>
              <a:schemeClr val="accent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>
            <a:stCxn id="6" idx="0"/>
          </p:cNvCxnSpPr>
          <p:nvPr/>
        </p:nvCxnSpPr>
        <p:spPr>
          <a:xfrm flipH="1" flipV="1">
            <a:off x="5220072" y="2330698"/>
            <a:ext cx="1872208" cy="1231679"/>
          </a:xfrm>
          <a:prstGeom prst="straightConnector1">
            <a:avLst/>
          </a:prstGeom>
          <a:ln w="57150">
            <a:solidFill>
              <a:schemeClr val="accent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>
            <a:stCxn id="5" idx="0"/>
            <a:endCxn id="3074" idx="2"/>
          </p:cNvCxnSpPr>
          <p:nvPr/>
        </p:nvCxnSpPr>
        <p:spPr>
          <a:xfrm flipV="1">
            <a:off x="4499632" y="3032596"/>
            <a:ext cx="126194" cy="1836564"/>
          </a:xfrm>
          <a:prstGeom prst="straightConnector1">
            <a:avLst/>
          </a:prstGeom>
          <a:ln w="57150">
            <a:solidFill>
              <a:schemeClr val="accent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1841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7351" y="4820056"/>
            <a:ext cx="1547812" cy="1547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482083" y="260648"/>
            <a:ext cx="2484636" cy="70788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 LÉKAŘE</a:t>
            </a:r>
            <a:endParaRPr lang="cs-CZ" sz="4000" b="1" dirty="0"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Documents and Settings\Hana\Local Settings\Temporary Internet Files\Content.IE5\GLMOF0O2\MC90035907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99" y="1510385"/>
            <a:ext cx="1547813" cy="1450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Documents and Settings\Hana\Local Settings\Temporary Internet Files\Content.IE5\GLMOF0O2\MC90036099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8094" y="3140968"/>
            <a:ext cx="1438658" cy="1547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Documents and Settings\Hana\Local Settings\Temporary Internet Files\Content.IE5\H5YZ4X2V\MC90035900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527" y="3193303"/>
            <a:ext cx="1627886" cy="1571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Documents and Settings\Hana\Local Settings\Temporary Internet Files\Content.IE5\S9Y3OXU3\MC90028066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5789" y="3140968"/>
            <a:ext cx="1403796" cy="167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Documents and Settings\Hana\Local Settings\Temporary Internet Files\Content.IE5\O9I3WXEB\MC90035903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527" y="5009585"/>
            <a:ext cx="1806854" cy="1385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Documents and Settings\Hana\Local Settings\Temporary Internet Files\Content.IE5\0L2FW5QJ\MC90037909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0970" y="1254531"/>
            <a:ext cx="1752905" cy="1706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Documents and Settings\Hana\Local Settings\Temporary Internet Files\Content.IE5\L2445WF4\MC90028067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9849" y="1510385"/>
            <a:ext cx="1744301" cy="1428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Documents and Settings\Hana\Local Settings\Temporary Internet Files\Content.IE5\0L2FW5QJ\MC900290618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613" y="4820056"/>
            <a:ext cx="1503460" cy="1886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2766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26" y="1494242"/>
            <a:ext cx="1547812" cy="1547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429001"/>
            <a:ext cx="1547812" cy="1547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229200"/>
            <a:ext cx="1152128" cy="1403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572" y="3294285"/>
            <a:ext cx="1547812" cy="1547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294285"/>
            <a:ext cx="1547813" cy="1547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579" y="4925840"/>
            <a:ext cx="1403797" cy="14037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532872"/>
            <a:ext cx="1545186" cy="1545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9956" y="1458239"/>
            <a:ext cx="1619819" cy="1619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7429" y="5194509"/>
            <a:ext cx="1473178" cy="1473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259632" y="332656"/>
            <a:ext cx="7128792" cy="70788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accent4"/>
                </a:solidFill>
              </a:rPr>
              <a:t>?Co vidíme v ordinaci lékaře?</a:t>
            </a:r>
            <a:endParaRPr lang="cs-CZ" sz="4000" b="1" dirty="0">
              <a:solidFill>
                <a:schemeClr val="accent4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957402" y="1945976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4"/>
                </a:solidFill>
              </a:rPr>
              <a:t>ANO</a:t>
            </a:r>
            <a:endParaRPr lang="cs-CZ" sz="3200" b="1" dirty="0">
              <a:solidFill>
                <a:schemeClr val="accent4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943348" y="3910519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4"/>
                </a:solidFill>
              </a:rPr>
              <a:t>ANO</a:t>
            </a:r>
            <a:endParaRPr lang="cs-CZ" sz="3200" b="1" dirty="0">
              <a:solidFill>
                <a:schemeClr val="accent4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920459" y="5638710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4"/>
                </a:solidFill>
              </a:rPr>
              <a:t>ANO</a:t>
            </a:r>
            <a:endParaRPr lang="cs-CZ" sz="3200" b="1" dirty="0">
              <a:solidFill>
                <a:schemeClr val="accent4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283968" y="3910518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4"/>
                </a:solidFill>
              </a:rPr>
              <a:t>ANO</a:t>
            </a:r>
            <a:endParaRPr lang="cs-CZ" sz="3200" b="1" dirty="0">
              <a:solidFill>
                <a:schemeClr val="accent4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404376" y="5627739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4"/>
                </a:solidFill>
              </a:rPr>
              <a:t>ANO</a:t>
            </a:r>
            <a:endParaRPr lang="cs-CZ" sz="3200" b="1" dirty="0">
              <a:solidFill>
                <a:schemeClr val="accent4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7452320" y="1975760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4"/>
                </a:solidFill>
              </a:rPr>
              <a:t>ANO</a:t>
            </a:r>
            <a:endParaRPr lang="cs-CZ" sz="3200" b="1" dirty="0">
              <a:solidFill>
                <a:schemeClr val="accent4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403067" y="3775803"/>
            <a:ext cx="1080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4"/>
                </a:solidFill>
              </a:rPr>
              <a:t>ANO</a:t>
            </a:r>
            <a:endParaRPr lang="cs-CZ" sz="3200" b="1" dirty="0">
              <a:solidFill>
                <a:schemeClr val="accent4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519775" y="1944981"/>
            <a:ext cx="8443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4"/>
                </a:solidFill>
              </a:rPr>
              <a:t>NE</a:t>
            </a:r>
            <a:endParaRPr lang="cs-CZ" sz="3200" b="1" dirty="0">
              <a:solidFill>
                <a:schemeClr val="accent4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435738" y="5386323"/>
            <a:ext cx="8443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4"/>
                </a:solidFill>
              </a:rPr>
              <a:t>NE</a:t>
            </a:r>
            <a:endParaRPr lang="cs-CZ" sz="3200" b="1" dirty="0">
              <a:solidFill>
                <a:schemeClr val="accent4"/>
              </a:solidFill>
            </a:endParaRPr>
          </a:p>
        </p:txBody>
      </p:sp>
      <p:cxnSp>
        <p:nvCxnSpPr>
          <p:cNvPr id="6" name="Přímá spojnice se šipkou 5"/>
          <p:cNvCxnSpPr/>
          <p:nvPr/>
        </p:nvCxnSpPr>
        <p:spPr>
          <a:xfrm flipV="1">
            <a:off x="2928572" y="1340768"/>
            <a:ext cx="1591203" cy="1737290"/>
          </a:xfrm>
          <a:prstGeom prst="straightConnector1">
            <a:avLst/>
          </a:prstGeom>
          <a:ln w="76200">
            <a:solidFill>
              <a:schemeClr val="accent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V="1">
            <a:off x="5364088" y="4976813"/>
            <a:ext cx="1905226" cy="1690874"/>
          </a:xfrm>
          <a:prstGeom prst="straightConnector1">
            <a:avLst/>
          </a:prstGeom>
          <a:ln w="76200">
            <a:solidFill>
              <a:schemeClr val="accent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5601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8" dur="2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13" grpId="0"/>
      <p:bldP spid="14" grpId="0"/>
      <p:bldP spid="15" grpId="0"/>
      <p:bldP spid="16" grpId="0"/>
      <p:bldP spid="17" grpId="0"/>
      <p:bldP spid="18" grpId="0"/>
      <p:bldP spid="4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762699" y="620688"/>
            <a:ext cx="158844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dirty="0">
                <a:solidFill>
                  <a:prstClr val="black"/>
                </a:solidFill>
                <a:ea typeface="+mj-ea"/>
                <a:cs typeface="+mj-cs"/>
              </a:rPr>
              <a:t>Citace</a:t>
            </a:r>
            <a:endParaRPr lang="cs-CZ" dirty="0"/>
          </a:p>
        </p:txBody>
      </p:sp>
      <p:sp>
        <p:nvSpPr>
          <p:cNvPr id="2" name="Obdélník 1"/>
          <p:cNvSpPr/>
          <p:nvPr/>
        </p:nvSpPr>
        <p:spPr>
          <a:xfrm>
            <a:off x="0" y="1196752"/>
            <a:ext cx="867645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00150" lvl="2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/>
              <a:t>[</a:t>
            </a:r>
            <a:r>
              <a:rPr lang="cs-CZ" sz="2000" smtClean="0"/>
              <a:t>cit.2012-03-14</a:t>
            </a:r>
            <a:r>
              <a:rPr lang="en-US" sz="2000" smtClean="0"/>
              <a:t>]</a:t>
            </a:r>
            <a:r>
              <a:rPr lang="cs-CZ" sz="2000" dirty="0"/>
              <a:t>.Dostupné na www:&lt;http://office.microsoft.com&gt;</a:t>
            </a:r>
          </a:p>
          <a:p>
            <a:pPr marL="1200150" lvl="2" indent="-285750">
              <a:lnSpc>
                <a:spcPct val="150000"/>
              </a:lnSpc>
              <a:buFont typeface="Arial" pitchFamily="34" charset="0"/>
              <a:buChar char="•"/>
            </a:pP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17925348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118</Words>
  <Application>Microsoft Office PowerPoint</Application>
  <PresentationFormat>Předvádění na obrazovce (4:3)</PresentationFormat>
  <Paragraphs>38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LÉKAŘ</vt:lpstr>
      <vt:lpstr>?KDY VYHLEDÁME LÉKAŘE?</vt:lpstr>
      <vt:lpstr>?KDE NAJDEME LÉKAŘE?</vt:lpstr>
      <vt:lpstr>Prezentace aplikace PowerPoint</vt:lpstr>
      <vt:lpstr>Prezentace aplikace PowerPoint</vt:lpstr>
      <vt:lpstr>Prezentace aplikace PowerPoint</vt:lpstr>
    </vt:vector>
  </TitlesOfParts>
  <Company>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Hana</dc:creator>
  <cp:lastModifiedBy>Hana</cp:lastModifiedBy>
  <cp:revision>12</cp:revision>
  <dcterms:created xsi:type="dcterms:W3CDTF">2012-03-14T19:29:48Z</dcterms:created>
  <dcterms:modified xsi:type="dcterms:W3CDTF">2012-05-16T20:17:47Z</dcterms:modified>
</cp:coreProperties>
</file>