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5842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3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857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477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979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811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426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72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5036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755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043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0039A-A64D-4D95-A5C5-90BADA0C99E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699EC-09C3-43E7-AD3F-DCA84B3FD5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26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6.jpeg"/><Relationship Id="rId7" Type="http://schemas.openxmlformats.org/officeDocument/2006/relationships/image" Target="../media/image2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wmf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>
          <a:xfrm>
            <a:off x="685800" y="150852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/>
        </p:nvSpPr>
        <p:spPr>
          <a:xfrm>
            <a:off x="1498476" y="1508521"/>
            <a:ext cx="6400800" cy="3120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Věcné učení pro nižší stupeň ZŠS 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VY_32_INOVACE_09_Zdravá výživa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074634" y="4374934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Kateřina Pírková		               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376" y="620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424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2"/>
          <p:cNvSpPr txBox="1">
            <a:spLocks/>
          </p:cNvSpPr>
          <p:nvPr/>
        </p:nvSpPr>
        <p:spPr>
          <a:xfrm>
            <a:off x="683568" y="54868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dirty="0" smtClean="0">
                <a:solidFill>
                  <a:prstClr val="black"/>
                </a:solidFill>
              </a:rPr>
              <a:t>Anotace: Prezentace slouží k seznámení žáků se základy zdravé výživy.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                 Je určena pro žáky 4.-6. ročníku ZŠS.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	Období vytvoření vzdělávacího materiálu –březen 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971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332656"/>
            <a:ext cx="6480720" cy="11521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ZDRAVÁ VÝŽIVA</a:t>
            </a:r>
            <a:endParaRPr lang="cs-CZ" sz="48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Hana\Local Settings\Temporary Internet Files\Content.IE5\O9I3WXEB\MP9004309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3" y="2564904"/>
            <a:ext cx="3506044" cy="357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51099" y="1772816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   OVOCE A ZELENINA</a:t>
            </a:r>
            <a:endParaRPr lang="cs-CZ" sz="28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44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0687" y="260648"/>
            <a:ext cx="5698976" cy="63408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OVOCE </a:t>
            </a:r>
            <a:endParaRPr 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Hana\Local Settings\Temporary Internet Files\Content.IE5\WDW49Z65\MP9001826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1210056" cy="1828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1" name="Picture 3" descr="C:\Documents and Settings\Hana\Local Settings\Temporary Internet Files\Content.IE5\GLMOF0O2\MP9004392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88984"/>
            <a:ext cx="1832248" cy="122673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3" name="Picture 5" descr="C:\Documents and Settings\Hana\Local Settings\Temporary Internet Files\Content.IE5\H5YZ4X2V\MP9004005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12776"/>
            <a:ext cx="1785362" cy="1828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4" name="Picture 6" descr="C:\Documents and Settings\Hana\Local Settings\Temporary Internet Files\Content.IE5\S9Y3OXU3\MP90043406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16" y="4077072"/>
            <a:ext cx="1428365" cy="213987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6" name="Picture 8" descr="C:\Documents and Settings\Hana\Local Settings\Temporary Internet Files\Content.IE5\0L2FW5QJ\MP90040252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166" y="4382977"/>
            <a:ext cx="2198018" cy="175841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8" name="Picture 10" descr="C:\Documents and Settings\Hana\Local Settings\Temporary Internet Files\Content.IE5\O9I3WXEB\MP90040059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709" y="4077072"/>
            <a:ext cx="1801813" cy="213987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TextovéPole 2"/>
          <p:cNvSpPr txBox="1"/>
          <p:nvPr/>
        </p:nvSpPr>
        <p:spPr>
          <a:xfrm>
            <a:off x="738160" y="3302978"/>
            <a:ext cx="1100872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třešně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88551" y="3302978"/>
            <a:ext cx="131882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jablíčka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56769" y="3302977"/>
            <a:ext cx="1296144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meloun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81203" y="6364178"/>
            <a:ext cx="1191589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hrozny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08430" y="6216944"/>
            <a:ext cx="1143489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hruška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91041" y="6364177"/>
            <a:ext cx="1627599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pomeranč</a:t>
            </a:r>
            <a:endParaRPr lang="cs-CZ" sz="2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08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69450" y="188640"/>
            <a:ext cx="6336704" cy="936104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ZELENINA</a:t>
            </a:r>
            <a:endParaRPr 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Hana\Local Settings\Temporary Internet Files\Content.IE5\0L2FW5QJ\MP9003879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1828800" cy="130454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5" name="Picture 3" descr="C:\Documents and Settings\Hana\Local Settings\Temporary Internet Files\Content.IE5\H5YZ4X2V\MP90038786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42371"/>
            <a:ext cx="1448560" cy="20306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6" name="Picture 4" descr="C:\Documents and Settings\Hana\Local Settings\Temporary Internet Files\Content.IE5\0L2FW5QJ\MP90038790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542370"/>
            <a:ext cx="1949962" cy="139097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8" name="Picture 6" descr="C:\Documents and Settings\Hana\Local Settings\Temporary Internet Files\Content.IE5\O9I3WXEB\MP90017807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04" y="3861048"/>
            <a:ext cx="2044895" cy="13632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9" name="Picture 7" descr="C:\Documents and Settings\Hana\Local Settings\Temporary Internet Files\Content.IE5\0L2FW5QJ\MP90040703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311" y="4293096"/>
            <a:ext cx="1834704" cy="13632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80" name="Picture 8" descr="C:\Documents and Settings\Hana\Local Settings\Temporary Internet Files\Content.IE5\L2445WF4\MP90043095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3861048"/>
            <a:ext cx="2072849" cy="13632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4" name="TextovéPole 3"/>
          <p:cNvSpPr txBox="1"/>
          <p:nvPr/>
        </p:nvSpPr>
        <p:spPr>
          <a:xfrm>
            <a:off x="647564" y="3068960"/>
            <a:ext cx="161277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ředkvičky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20116" y="3573063"/>
            <a:ext cx="108012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mrkev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96555" y="2961352"/>
            <a:ext cx="936104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rajče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5373216"/>
            <a:ext cx="136074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paprika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897" y="5834881"/>
            <a:ext cx="144856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kukuřice</a:t>
            </a:r>
            <a:endParaRPr lang="cs-CZ" sz="2400" b="1" dirty="0">
              <a:solidFill>
                <a:schemeClr val="accent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60232" y="5373216"/>
            <a:ext cx="115212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/>
                </a:solidFill>
              </a:rPr>
              <a:t> hrášek</a:t>
            </a:r>
            <a:endParaRPr lang="cs-CZ" sz="2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439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347048" cy="77809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NÁPOJE</a:t>
            </a:r>
            <a:r>
              <a:rPr lang="cs-CZ" dirty="0" smtClean="0">
                <a:solidFill>
                  <a:srgbClr val="92D050"/>
                </a:solidFill>
              </a:rPr>
              <a:t> 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549500"/>
            <a:ext cx="1094174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  ANO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04248" y="1549500"/>
            <a:ext cx="828092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  NE</a:t>
            </a:r>
            <a:endParaRPr lang="cs-CZ" sz="2400" b="1" dirty="0">
              <a:solidFill>
                <a:srgbClr val="92D050"/>
              </a:solidFill>
            </a:endParaRPr>
          </a:p>
        </p:txBody>
      </p:sp>
      <p:pic>
        <p:nvPicPr>
          <p:cNvPr id="4098" name="Picture 2" descr="C:\Documents and Settings\Hana\Local Settings\Temporary Internet Files\Content.IE5\WDW49Z6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253225"/>
            <a:ext cx="1054214" cy="10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Hana\Local Settings\Temporary Internet Files\Content.IE5\WDW49Z65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791" y="1282814"/>
            <a:ext cx="1054214" cy="10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Hana\Local Settings\Temporary Internet Files\Content.IE5\GLMOF0O2\MP90043047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187" y="2307439"/>
            <a:ext cx="1502711" cy="133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Hana\Local Settings\Temporary Internet Files\Content.IE5\S9Y3OXU3\MP90042443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59" y="2307439"/>
            <a:ext cx="1628800" cy="138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Hana\Local Settings\Temporary Internet Files\Content.IE5\GLMOF0O2\MP90043874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186" y="3812165"/>
            <a:ext cx="1502712" cy="16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Hana\Local Settings\Temporary Internet Files\Content.IE5\S9Y3OXU3\MP90043102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49" y="3826565"/>
            <a:ext cx="1628800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Hana\Local Settings\Temporary Internet Files\Content.IE5\O9I3WXEB\MP90042774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090" y="2307439"/>
            <a:ext cx="1582822" cy="140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Documents and Settings\Hana\Local Settings\Temporary Internet Files\Content.IE5\0L2FW5QJ\MP90042763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012" y="3826565"/>
            <a:ext cx="1502900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Documents and Settings\Hana\Local Settings\Temporary Internet Files\Content.IE5\XHC0VNFY\MP90043397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278783"/>
            <a:ext cx="1736799" cy="317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31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5987008" cy="85010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POTRAVINY</a:t>
            </a:r>
            <a:endParaRPr 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549500"/>
            <a:ext cx="1094174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  ANO</a:t>
            </a:r>
            <a:endParaRPr lang="cs-CZ" sz="2400" b="1" dirty="0">
              <a:solidFill>
                <a:srgbClr val="92D050"/>
              </a:solidFill>
            </a:endParaRPr>
          </a:p>
        </p:txBody>
      </p:sp>
      <p:pic>
        <p:nvPicPr>
          <p:cNvPr id="4" name="Picture 2" descr="C:\Documents and Settings\Hana\Local Settings\Temporary Internet Files\Content.IE5\WDW49Z65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253225"/>
            <a:ext cx="1054214" cy="10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Hana\Local Settings\Temporary Internet Files\Content.IE5\WDW49Z65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791" y="1282814"/>
            <a:ext cx="1054214" cy="105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04248" y="1549500"/>
            <a:ext cx="828092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  NE</a:t>
            </a:r>
            <a:endParaRPr lang="cs-CZ" sz="2400" b="1" dirty="0">
              <a:solidFill>
                <a:srgbClr val="92D050"/>
              </a:solidFill>
            </a:endParaRPr>
          </a:p>
        </p:txBody>
      </p:sp>
      <p:pic>
        <p:nvPicPr>
          <p:cNvPr id="5122" name="Picture 2" descr="C:\Documents and Settings\Hana\Local Settings\Temporary Internet Files\Content.IE5\XHC0VNFY\MP9004254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963" y="2368320"/>
            <a:ext cx="151762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Hana\Local Settings\Temporary Internet Files\Content.IE5\0L2FW5QJ\MP90040957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940" y="2307439"/>
            <a:ext cx="1498476" cy="142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Hana\Local Settings\Temporary Internet Files\Content.IE5\L2445WF4\MP90042266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962" y="4149080"/>
            <a:ext cx="1517627" cy="143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Documents and Settings\Hana\Local Settings\Temporary Internet Files\Content.IE5\0L2FW5QJ\MP90042228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940" y="4149080"/>
            <a:ext cx="1498476" cy="143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Documents and Settings\Hana\Local Settings\Temporary Internet Files\Content.IE5\L2445WF4\MP90031373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6" y="2307439"/>
            <a:ext cx="1324744" cy="142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Documents and Settings\Hana\Local Settings\Temporary Internet Files\Content.IE5\O9I3WXEB\MC90041190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307439"/>
            <a:ext cx="1414253" cy="142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Documents and Settings\Hana\Local Settings\Temporary Internet Files\Content.IE5\GLMOF0O2\MP90031373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6" y="4149080"/>
            <a:ext cx="1324744" cy="143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Documents and Settings\Hana\Local Settings\Temporary Internet Files\Content.IE5\WDW49Z65\MP900405246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063" y="4149080"/>
            <a:ext cx="1532849" cy="143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44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 - NE </a:t>
            </a:r>
            <a:endParaRPr 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Documents and Settings\Hana\Local Settings\Temporary Internet Files\Content.IE5\S9Y3OXU3\MP9004276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57039"/>
            <a:ext cx="1656184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Hana\Local Settings\Temporary Internet Files\Content.IE5\H5YZ4X2V\MP9004005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57040"/>
            <a:ext cx="1800200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Documents and Settings\Hana\Local Settings\Temporary Internet Files\Content.IE5\S9Y3OXU3\MP9004035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57040"/>
            <a:ext cx="1800200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Documents and Settings\Hana\Local Settings\Temporary Internet Files\Content.IE5\O9I3WXEB\MP90017796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84984"/>
            <a:ext cx="165618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Documents and Settings\Hana\Local Settings\Temporary Internet Files\Content.IE5\O9I3WXEB\MP900321061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15324"/>
            <a:ext cx="1800200" cy="165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Documents and Settings\Hana\Local Settings\Temporary Internet Files\Content.IE5\O9I3WXEB\MP90042303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57040"/>
            <a:ext cx="1628800" cy="112474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Documents and Settings\Hana\Local Settings\Temporary Internet Files\Content.IE5\O9I3WXEB\MP90043278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354" y="3315325"/>
            <a:ext cx="1780894" cy="165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Documents and Settings\Hana\Local Settings\Temporary Internet Files\Content.IE5\L2445WF4\MP90043047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14437"/>
            <a:ext cx="1628800" cy="165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C:\Documents and Settings\Hana\Local Settings\Temporary Internet Files\Content.IE5\WDW49Z65\MP90039960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46" y="5157192"/>
            <a:ext cx="1638781" cy="156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C:\Documents and Settings\Hana\Local Settings\Temporary Internet Files\Content.IE5\H5YZ4X2V\MP900422454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635" y="5157192"/>
            <a:ext cx="1818341" cy="156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C:\Documents and Settings\Hana\Local Settings\Temporary Internet Files\Content.IE5\WDW49Z65\MP900409576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220814"/>
            <a:ext cx="1800200" cy="1496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3" name="Picture 19" descr="C:\Documents and Settings\Hana\Local Settings\Temporary Internet Files\Content.IE5\L2445WF4\MC90023438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171" y="5191110"/>
            <a:ext cx="1602463" cy="152665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484946" y="2981783"/>
            <a:ext cx="0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323528" y="1700808"/>
            <a:ext cx="2016224" cy="1280976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860032" y="3140968"/>
            <a:ext cx="2088232" cy="2016224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7164288" y="1700808"/>
            <a:ext cx="1800200" cy="144016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467544" y="5157192"/>
            <a:ext cx="1656184" cy="1560576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339752" y="4969769"/>
            <a:ext cx="2160240" cy="1888231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7164288" y="4969769"/>
            <a:ext cx="1800200" cy="1888231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713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762699" y="620688"/>
            <a:ext cx="15884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Citace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06962" y="1772816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en-US" sz="2000" dirty="0"/>
              <a:t>[</a:t>
            </a:r>
            <a:r>
              <a:rPr lang="cs-CZ" sz="2000" dirty="0" smtClean="0"/>
              <a:t>cit.2012-03-21</a:t>
            </a:r>
            <a:r>
              <a:rPr lang="en-US" sz="2000" dirty="0" smtClean="0"/>
              <a:t>]</a:t>
            </a:r>
            <a:r>
              <a:rPr lang="cs-CZ" sz="2000" dirty="0"/>
              <a:t>.Dostupné na www:&lt;http://office.microsoft.com&gt;</a:t>
            </a:r>
          </a:p>
        </p:txBody>
      </p:sp>
    </p:spTree>
    <p:extLst>
      <p:ext uri="{BB962C8B-B14F-4D97-AF65-F5344CB8AC3E}">
        <p14:creationId xmlns:p14="http://schemas.microsoft.com/office/powerpoint/2010/main" val="30396182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94</Words>
  <Application>Microsoft Office PowerPoint</Application>
  <PresentationFormat>Předvádění na obrazovce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ZDRAVÁ VÝŽIVA</vt:lpstr>
      <vt:lpstr>OVOCE </vt:lpstr>
      <vt:lpstr>ZELENINA</vt:lpstr>
      <vt:lpstr>NÁPOJE </vt:lpstr>
      <vt:lpstr>POTRAVINY</vt:lpstr>
      <vt:lpstr>ANO - NE </vt:lpstr>
      <vt:lpstr>Prezentace aplikace PowerPoint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10</cp:revision>
  <dcterms:created xsi:type="dcterms:W3CDTF">2012-03-21T20:14:05Z</dcterms:created>
  <dcterms:modified xsi:type="dcterms:W3CDTF">2012-04-24T20:20:06Z</dcterms:modified>
</cp:coreProperties>
</file>