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70D128-4E10-4021-A12C-07972886C345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3017A-F555-4544-8D5F-2BF2C1E3D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06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13017A-F555-4544-8D5F-2BF2C1E3D7A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325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276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988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1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659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866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375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876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290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61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605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71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E5DEF-5750-4832-8DDA-A00D0CC6FAD6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30FBF8-C395-4736-A6C6-794D45ADB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189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png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gif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jpeg"/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12" Type="http://schemas.openxmlformats.org/officeDocument/2006/relationships/image" Target="../media/image21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3.wmf"/><Relationship Id="rId10" Type="http://schemas.openxmlformats.org/officeDocument/2006/relationships/image" Target="../media/image19.jpeg"/><Relationship Id="rId4" Type="http://schemas.openxmlformats.org/officeDocument/2006/relationships/image" Target="../media/image14.gif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13" Type="http://schemas.openxmlformats.org/officeDocument/2006/relationships/image" Target="../media/image33.jpeg"/><Relationship Id="rId3" Type="http://schemas.openxmlformats.org/officeDocument/2006/relationships/image" Target="../media/image24.jpeg"/><Relationship Id="rId7" Type="http://schemas.openxmlformats.org/officeDocument/2006/relationships/image" Target="../media/image28.wmf"/><Relationship Id="rId12" Type="http://schemas.openxmlformats.org/officeDocument/2006/relationships/image" Target="../media/image32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11" Type="http://schemas.openxmlformats.org/officeDocument/2006/relationships/image" Target="../media/image31.wmf"/><Relationship Id="rId5" Type="http://schemas.openxmlformats.org/officeDocument/2006/relationships/image" Target="../media/image26.jpeg"/><Relationship Id="rId10" Type="http://schemas.openxmlformats.org/officeDocument/2006/relationships/image" Target="../media/image30.wmf"/><Relationship Id="rId4" Type="http://schemas.openxmlformats.org/officeDocument/2006/relationships/image" Target="../media/image25.jpeg"/><Relationship Id="rId9" Type="http://schemas.openxmlformats.org/officeDocument/2006/relationships/image" Target="../media/image10.jpeg"/><Relationship Id="rId14" Type="http://schemas.openxmlformats.org/officeDocument/2006/relationships/image" Target="../media/image3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VY_32_INOVACE_11_Jaro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7358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 ročním obdobím - jaro.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Je 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Období vytvoření vzdělávacího materiálu –duben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503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2657"/>
            <a:ext cx="8424936" cy="1080119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 21.březen</a:t>
            </a:r>
            <a:endParaRPr lang="cs-CZ" sz="7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0" name="Picture 6" descr="C:\Documents and Settings\Hana\Local Settings\Temporary Internet Files\Content.IE5\H5YZ4X2V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667" y="1529909"/>
            <a:ext cx="1512168" cy="151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1700808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 březen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31" name="Picture 7" descr="C:\Documents and Settings\Hana\Local Settings\Temporary Internet Files\Content.IE5\S9Y3OXU3\MC9001233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845" y="1556793"/>
            <a:ext cx="1606143" cy="1516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Hana\Local Settings\Temporary Internet Files\Content.IE5\L2445WF4\MC90044040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29252"/>
            <a:ext cx="1952413" cy="154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3228800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 duben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823990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 květen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34" name="Picture 10" descr="C:\Documents and Settings\Hana\Local Settings\Temporary Internet Files\Content.IE5\XHC0VNFY\MP90042283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85" y="3283844"/>
            <a:ext cx="1471750" cy="1628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Hana\Local Settings\Temporary Internet Files\Content.IE5\XHC0VNFY\MP9004448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845" y="3268771"/>
            <a:ext cx="1718035" cy="1643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Hana\Local Settings\Temporary Internet Files\Content.IE5\S9Y3OXU3\MP900201342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28800"/>
            <a:ext cx="1952414" cy="1683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Hana\Local Settings\Temporary Internet Files\Content.IE5\GLMOF0O2\MP90040235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2077" y="5142311"/>
            <a:ext cx="1918561" cy="1558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uctarna\Local Settings\Temporary Internet Files\Content.IE5\W0C3SDQZ\MP90042313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085" y="5177933"/>
            <a:ext cx="1471749" cy="152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ctarna\Local Settings\Temporary Internet Files\Content.IE5\8JFI36XR\MP90022774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845" y="5177933"/>
            <a:ext cx="1718035" cy="152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793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JARNÍ POČASÍ</a:t>
            </a:r>
            <a:endParaRPr lang="cs-CZ" sz="6000" b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Documents and Settings\Hana\Local Settings\Temporary Internet Files\Content.IE5\XHC0VNFY\MC90044135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26469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H5YZ4X2V\MC9004418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560" y="1516733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560" y="4293097"/>
            <a:ext cx="1744675" cy="1668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ana\Local Settings\Temporary Internet Files\Content.IE5\XHC0VNFY\MM90030344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292" y="4293096"/>
            <a:ext cx="1853544" cy="1668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3534380"/>
            <a:ext cx="20661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vítí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slunce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3560" y="3501008"/>
            <a:ext cx="2372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zamračeno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5961286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fouká vítr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96744" y="5961286"/>
            <a:ext cx="932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rší 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72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POČASÍ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Documents and Settings\Hana\Local Settings\Temporary Internet Files\Content.IE5\XHC0VNFY\MC900441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6469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Hana\Local Settings\Temporary Internet Files\Content.IE5\H5YZ4X2V\MC90044180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571601"/>
            <a:ext cx="1045840" cy="104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Hana\Local Settings\Temporary Internet Files\Content.IE5\XHC0VNFY\MM90030344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82929"/>
            <a:ext cx="86748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459" y="1756946"/>
            <a:ext cx="872338" cy="83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Hana\Local Settings\Temporary Internet Files\Content.IE5\S9Y3OXU3\MP9003138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2" y="4988518"/>
            <a:ext cx="1101694" cy="117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ana\Local Settings\Temporary Internet Files\Content.IE5\O9I3WXEB\MP90040151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938638"/>
            <a:ext cx="1080494" cy="122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Hana\Local Settings\Temporary Internet Files\Content.IE5\GLMOF0O2\MP90018253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623" y="4962586"/>
            <a:ext cx="1111362" cy="120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Hana\Local Settings\Temporary Internet Files\Content.IE5\XHC0VNFY\MP90043854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761" y="4944593"/>
            <a:ext cx="1149396" cy="122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Hana\Local Settings\Temporary Internet Files\Content.IE5\H5YZ4X2V\MP90043735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274" y="4950798"/>
            <a:ext cx="970384" cy="121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Hana\Local Settings\Temporary Internet Files\Content.IE5\S9Y3OXU3\MP90041170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582" y="4944965"/>
            <a:ext cx="1057028" cy="122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Hana\Local Settings\Temporary Internet Files\Content.IE5\O9I3WXEB\MP90041008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4954181"/>
            <a:ext cx="937798" cy="1213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>
            <a:stCxn id="3074" idx="0"/>
            <a:endCxn id="5" idx="2"/>
          </p:cNvCxnSpPr>
          <p:nvPr/>
        </p:nvCxnSpPr>
        <p:spPr>
          <a:xfrm flipV="1">
            <a:off x="564769" y="2617441"/>
            <a:ext cx="2657943" cy="2371077"/>
          </a:xfrm>
          <a:prstGeom prst="line">
            <a:avLst/>
          </a:prstGeom>
          <a:ln w="5715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endCxn id="4" idx="2"/>
          </p:cNvCxnSpPr>
          <p:nvPr/>
        </p:nvCxnSpPr>
        <p:spPr>
          <a:xfrm flipH="1" flipV="1">
            <a:off x="1007604" y="2562573"/>
            <a:ext cx="731043" cy="2419344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3078" idx="0"/>
          </p:cNvCxnSpPr>
          <p:nvPr/>
        </p:nvCxnSpPr>
        <p:spPr>
          <a:xfrm flipH="1" flipV="1">
            <a:off x="1209549" y="2591041"/>
            <a:ext cx="1708755" cy="2371545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3080" idx="0"/>
            <a:endCxn id="6" idx="2"/>
          </p:cNvCxnSpPr>
          <p:nvPr/>
        </p:nvCxnSpPr>
        <p:spPr>
          <a:xfrm flipV="1">
            <a:off x="3999466" y="2591041"/>
            <a:ext cx="1510332" cy="2359757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3082" idx="0"/>
            <a:endCxn id="7" idx="2"/>
          </p:cNvCxnSpPr>
          <p:nvPr/>
        </p:nvCxnSpPr>
        <p:spPr>
          <a:xfrm flipV="1">
            <a:off x="5040900" y="2591041"/>
            <a:ext cx="2768728" cy="2363140"/>
          </a:xfrm>
          <a:prstGeom prst="line">
            <a:avLst/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3075" idx="0"/>
          </p:cNvCxnSpPr>
          <p:nvPr/>
        </p:nvCxnSpPr>
        <p:spPr>
          <a:xfrm flipH="1" flipV="1">
            <a:off x="3473985" y="2617441"/>
            <a:ext cx="2718382" cy="2321197"/>
          </a:xfrm>
          <a:prstGeom prst="line">
            <a:avLst/>
          </a:prstGeom>
          <a:ln w="5715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3079" idx="0"/>
          </p:cNvCxnSpPr>
          <p:nvPr/>
        </p:nvCxnSpPr>
        <p:spPr>
          <a:xfrm flipH="1" flipV="1">
            <a:off x="5652120" y="2617441"/>
            <a:ext cx="1721339" cy="2327152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3081" idx="0"/>
          </p:cNvCxnSpPr>
          <p:nvPr/>
        </p:nvCxnSpPr>
        <p:spPr>
          <a:xfrm flipH="1" flipV="1">
            <a:off x="8100392" y="2617441"/>
            <a:ext cx="405704" cy="2327524"/>
          </a:xfrm>
          <a:prstGeom prst="line">
            <a:avLst/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Documents and Settings\uctarna\Local Settings\Temporary Internet Files\Content.IE5\W0C3SDQZ\MP900409219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308" y="4991386"/>
            <a:ext cx="1144678" cy="117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943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Documents and Settings\uctarna\Local Settings\Temporary Internet Files\Content.IE5\B7MVJEZ2\MP9004220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317" y="5172303"/>
            <a:ext cx="1464147" cy="149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uctarna\Local Settings\Temporary Internet Files\Content.IE5\8JFI36XR\MP9004389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60535"/>
            <a:ext cx="1656184" cy="1487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uctarna\Local Settings\Temporary Internet Files\Content.IE5\8JFI36XR\MP9004230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14" y="5258198"/>
            <a:ext cx="1530005" cy="140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uctarna\Local Settings\Temporary Internet Files\Content.IE5\HPLX9IGL\MP9003829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25" y="3563140"/>
            <a:ext cx="1646395" cy="146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Hana\Local Settings\Temporary Internet Files\Content.IE5\H5YZ4X2V\MP9004331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1512168" cy="142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Hana\Local Settings\Temporary Internet Files\Content.IE5\S9Y3OXU3\MC9002803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73016"/>
            <a:ext cx="1512168" cy="148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Hana\Local Settings\Temporary Internet Files\Content.IE5\S9Y3OXU3\MP9001851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988840"/>
            <a:ext cx="1512168" cy="145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Hana\Local Settings\Temporary Internet Files\Content.IE5\S9Y3OXU3\MP90022774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058" y="3622904"/>
            <a:ext cx="1656184" cy="1432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Hana\Local Settings\Temporary Internet Files\Content.IE5\O9I3WXEB\MC9002321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157192"/>
            <a:ext cx="1512168" cy="150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88840"/>
            <a:ext cx="1512168" cy="145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Documents and Settings\Hana\Local Settings\Temporary Internet Files\Content.IE5\GLMOF0O2\MP90040206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157192"/>
            <a:ext cx="1656184" cy="1509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Documents and Settings\Hana\Local Settings\Temporary Internet Files\Content.IE5\GLMOF0O2\MP900316743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622903"/>
            <a:ext cx="1512168" cy="1432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Documents and Settings\Hana\Local Settings\Temporary Internet Files\Content.IE5\XHC0VNFY\MC90042315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57517"/>
            <a:ext cx="769927" cy="76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6" descr="C:\Documents and Settings\Hana\Local Settings\Temporary Internet Files\Content.IE5\XHC0VNFY\MC90042315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485" y="6047127"/>
            <a:ext cx="769927" cy="76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6" descr="C:\Documents and Settings\Hana\Local Settings\Temporary Internet Files\Content.IE5\XHC0VNFY\MC90042315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834088"/>
            <a:ext cx="769927" cy="76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6" descr="C:\Documents and Settings\Hana\Local Settings\Temporary Internet Files\Content.IE5\XHC0VNFY\MC90042315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9" y="4387265"/>
            <a:ext cx="769927" cy="76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6" descr="C:\Documents and Settings\Hana\Local Settings\Temporary Internet Files\Content.IE5\XHC0VNFY\MC90042315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41487"/>
            <a:ext cx="769927" cy="76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C:\Documents and Settings\Hana\Local Settings\Temporary Internet Files\Content.IE5\XHC0VNFY\MC90042315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6023733"/>
            <a:ext cx="769927" cy="76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6" descr="C:\Documents and Settings\Hana\Local Settings\Temporary Internet Files\Content.IE5\XHC0VNFY\MC90042315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234" y="2793213"/>
            <a:ext cx="769927" cy="76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 flipV="1">
            <a:off x="2771800" y="1772816"/>
            <a:ext cx="1850046" cy="1790324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860032" y="1772816"/>
            <a:ext cx="1994063" cy="1850088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536433" y="3447832"/>
            <a:ext cx="1691979" cy="166358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7092280" y="3447832"/>
            <a:ext cx="1850047" cy="170936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860032" y="5055613"/>
            <a:ext cx="1994063" cy="1738047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88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Hana\Local Settings\Temporary Internet Files\Content.IE5\H5YZ4X2V\MP9003848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208912" cy="629674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802842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39072" y="1337572"/>
            <a:ext cx="76328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en-US" sz="2000" dirty="0"/>
              <a:t>[</a:t>
            </a:r>
            <a:r>
              <a:rPr lang="cs-CZ" sz="2000" dirty="0" smtClean="0"/>
              <a:t>cit.2012-04-01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</p:txBody>
      </p:sp>
    </p:spTree>
    <p:extLst>
      <p:ext uri="{BB962C8B-B14F-4D97-AF65-F5344CB8AC3E}">
        <p14:creationId xmlns:p14="http://schemas.microsoft.com/office/powerpoint/2010/main" val="3231486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69</Words>
  <Application>Microsoft Office PowerPoint</Application>
  <PresentationFormat>Předvádění na obrazovce (4:3)</PresentationFormat>
  <Paragraphs>24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JARO 21.březen</vt:lpstr>
      <vt:lpstr>JARNÍ POČASÍ</vt:lpstr>
      <vt:lpstr>POČASÍ</vt:lpstr>
      <vt:lpstr>JARO</vt:lpstr>
      <vt:lpstr>Prezentace aplikace PowerPoint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15</cp:revision>
  <dcterms:created xsi:type="dcterms:W3CDTF">2012-04-01T13:57:55Z</dcterms:created>
  <dcterms:modified xsi:type="dcterms:W3CDTF">2012-05-16T20:27:39Z</dcterms:modified>
</cp:coreProperties>
</file>