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C2EBC-2706-41AA-950D-13CBF55F7EAF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843F4-4D73-4D44-9D03-63D6C77A4F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4744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C2EBC-2706-41AA-950D-13CBF55F7EAF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843F4-4D73-4D44-9D03-63D6C77A4F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628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C2EBC-2706-41AA-950D-13CBF55F7EAF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843F4-4D73-4D44-9D03-63D6C77A4F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1143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C2EBC-2706-41AA-950D-13CBF55F7EAF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843F4-4D73-4D44-9D03-63D6C77A4F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523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C2EBC-2706-41AA-950D-13CBF55F7EAF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843F4-4D73-4D44-9D03-63D6C77A4F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774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C2EBC-2706-41AA-950D-13CBF55F7EAF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843F4-4D73-4D44-9D03-63D6C77A4F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30291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C2EBC-2706-41AA-950D-13CBF55F7EAF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843F4-4D73-4D44-9D03-63D6C77A4F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468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C2EBC-2706-41AA-950D-13CBF55F7EAF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843F4-4D73-4D44-9D03-63D6C77A4F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184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C2EBC-2706-41AA-950D-13CBF55F7EAF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843F4-4D73-4D44-9D03-63D6C77A4F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653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C2EBC-2706-41AA-950D-13CBF55F7EAF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843F4-4D73-4D44-9D03-63D6C77A4F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7875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C2EBC-2706-41AA-950D-13CBF55F7EAF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843F4-4D73-4D44-9D03-63D6C77A4F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529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AC2EBC-2706-41AA-950D-13CBF55F7EAF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B843F4-4D73-4D44-9D03-63D6C77A4F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211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Relationship Id="rId9" Type="http://schemas.openxmlformats.org/officeDocument/2006/relationships/image" Target="../media/image21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wmf"/><Relationship Id="rId7" Type="http://schemas.openxmlformats.org/officeDocument/2006/relationships/image" Target="../media/image27.jpeg"/><Relationship Id="rId12" Type="http://schemas.openxmlformats.org/officeDocument/2006/relationships/image" Target="../media/image32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11" Type="http://schemas.openxmlformats.org/officeDocument/2006/relationships/image" Target="../media/image31.jpeg"/><Relationship Id="rId5" Type="http://schemas.openxmlformats.org/officeDocument/2006/relationships/image" Target="../media/image25.wmf"/><Relationship Id="rId10" Type="http://schemas.openxmlformats.org/officeDocument/2006/relationships/image" Target="../media/image30.jpeg"/><Relationship Id="rId4" Type="http://schemas.openxmlformats.org/officeDocument/2006/relationships/image" Target="../media/image24.jpeg"/><Relationship Id="rId9" Type="http://schemas.openxmlformats.org/officeDocument/2006/relationships/image" Target="../media/image2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10.wmf"/><Relationship Id="rId7" Type="http://schemas.openxmlformats.org/officeDocument/2006/relationships/image" Target="../media/image15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wmf"/><Relationship Id="rId11" Type="http://schemas.openxmlformats.org/officeDocument/2006/relationships/image" Target="../media/image34.wmf"/><Relationship Id="rId5" Type="http://schemas.openxmlformats.org/officeDocument/2006/relationships/image" Target="../media/image14.wmf"/><Relationship Id="rId10" Type="http://schemas.openxmlformats.org/officeDocument/2006/relationships/image" Target="../media/image20.wmf"/><Relationship Id="rId4" Type="http://schemas.openxmlformats.org/officeDocument/2006/relationships/image" Target="../media/image13.wmf"/><Relationship Id="rId9" Type="http://schemas.openxmlformats.org/officeDocument/2006/relationships/image" Target="../media/image33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1508521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1498476" y="1508521"/>
            <a:ext cx="6400800" cy="3120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Věcné učení pro nižší stupeň ZŠS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VY_32_INOVACE_12_Zahrada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074634" y="4374934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Kateřina Pírková		               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376" y="620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9431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683568" y="54868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dirty="0" smtClean="0">
                <a:solidFill>
                  <a:prstClr val="black"/>
                </a:solidFill>
              </a:rPr>
              <a:t>Anotace: Prezentace slouží k seznámení žáků se zahradními pracemi a nářadím.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     Je určena pro žáky 4.-6. ročníku ZŠS.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     Období vytvoření vzdělávacího materiálu –duben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5473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88641"/>
            <a:ext cx="7772400" cy="1224136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ZAHRADA</a:t>
            </a:r>
            <a:endParaRPr lang="cs-CZ" sz="6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268760"/>
            <a:ext cx="6400800" cy="86409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Místo, </a:t>
            </a:r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kde pěstujeme: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707904" y="2504749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květiny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86922" y="4005064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 ovoce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63888" y="5517232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 zeleninu</a:t>
            </a:r>
            <a:endParaRPr lang="cs-CZ" sz="3200" b="1" dirty="0">
              <a:solidFill>
                <a:srgbClr val="92D050"/>
              </a:solidFill>
            </a:endParaRPr>
          </a:p>
        </p:txBody>
      </p:sp>
      <p:pic>
        <p:nvPicPr>
          <p:cNvPr id="1030" name="Picture 6" descr="C:\Documents and Settings\Hana\Local Settings\Temporary Internet Files\Content.IE5\WDW49Z65\MP9002556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255374"/>
            <a:ext cx="1512168" cy="132199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31" name="Picture 7" descr="C:\Documents and Settings\Hana\Local Settings\Temporary Internet Files\Content.IE5\GLMOF0O2\MP9001450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55374"/>
            <a:ext cx="1612776" cy="132199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32" name="Picture 8" descr="C:\Documents and Settings\Hana\Local Settings\Temporary Internet Files\Content.IE5\S9Y3OXU3\MP9004097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803929"/>
            <a:ext cx="1612775" cy="128125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33" name="Picture 9" descr="C:\Documents and Settings\Hana\Local Settings\Temporary Internet Files\Content.IE5\WDW49Z65\MP9004005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301208"/>
            <a:ext cx="1512168" cy="146916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34" name="Picture 10" descr="C:\Documents and Settings\Hana\Local Settings\Temporary Internet Files\Content.IE5\O9I3WXEB\MP90040226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803928"/>
            <a:ext cx="1512168" cy="128125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35" name="Picture 11" descr="C:\Documents and Settings\Hana\Local Settings\Temporary Internet Files\Content.IE5\XHC0VNFY\MP90043065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301208"/>
            <a:ext cx="1612776" cy="144563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3814404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ZAHRADĚ</a:t>
            </a:r>
            <a:endParaRPr lang="cs-CZ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195736" y="1124744"/>
            <a:ext cx="4464496" cy="8926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92D050"/>
                </a:solidFill>
              </a:rPr>
              <a:t>     pracujeme s nářadím</a:t>
            </a:r>
            <a:endParaRPr lang="cs-CZ" b="1" dirty="0">
              <a:solidFill>
                <a:srgbClr val="92D050"/>
              </a:solidFill>
            </a:endParaRPr>
          </a:p>
        </p:txBody>
      </p:sp>
      <p:pic>
        <p:nvPicPr>
          <p:cNvPr id="2052" name="Picture 4" descr="C:\Documents and Settings\Hana\Local Settings\Temporary Internet Files\Content.IE5\0L2FW5QJ\MC9003535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989846" cy="220602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sp>
        <p:nvSpPr>
          <p:cNvPr id="5" name="TextovéPole 4"/>
          <p:cNvSpPr txBox="1"/>
          <p:nvPr/>
        </p:nvSpPr>
        <p:spPr>
          <a:xfrm>
            <a:off x="1522381" y="2583441"/>
            <a:ext cx="864096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 rýč</a:t>
            </a:r>
            <a:endParaRPr lang="cs-CZ" sz="3200" b="1" dirty="0">
              <a:solidFill>
                <a:srgbClr val="92D050"/>
              </a:solidFill>
            </a:endParaRPr>
          </a:p>
        </p:txBody>
      </p:sp>
      <p:pic>
        <p:nvPicPr>
          <p:cNvPr id="2053" name="Picture 5" descr="C:\Documents and Settings\Hana\Local Settings\Temporary Internet Files\Content.IE5\H5YZ4X2V\MC9003359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9998" y="1772815"/>
            <a:ext cx="1696686" cy="220602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sp>
        <p:nvSpPr>
          <p:cNvPr id="6" name="TextovéPole 5"/>
          <p:cNvSpPr txBox="1"/>
          <p:nvPr/>
        </p:nvSpPr>
        <p:spPr>
          <a:xfrm>
            <a:off x="4404852" y="2575395"/>
            <a:ext cx="1368152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 konev</a:t>
            </a:r>
            <a:endParaRPr lang="cs-CZ" sz="3200" b="1" dirty="0">
              <a:solidFill>
                <a:srgbClr val="92D050"/>
              </a:solidFill>
            </a:endParaRPr>
          </a:p>
        </p:txBody>
      </p:sp>
      <p:pic>
        <p:nvPicPr>
          <p:cNvPr id="2054" name="Picture 6" descr="C:\Documents and Settings\Hana\Local Settings\Temporary Internet Files\Content.IE5\H5YZ4X2V\MC9002906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9998" y="4361027"/>
            <a:ext cx="1696686" cy="220602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sp>
        <p:nvSpPr>
          <p:cNvPr id="7" name="TextovéPole 6"/>
          <p:cNvSpPr txBox="1"/>
          <p:nvPr/>
        </p:nvSpPr>
        <p:spPr>
          <a:xfrm>
            <a:off x="4260836" y="5173692"/>
            <a:ext cx="1512168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 hadice</a:t>
            </a:r>
            <a:endParaRPr lang="cs-CZ" sz="3200" b="1" dirty="0">
              <a:solidFill>
                <a:srgbClr val="92D050"/>
              </a:solidFill>
            </a:endParaRPr>
          </a:p>
        </p:txBody>
      </p:sp>
      <p:pic>
        <p:nvPicPr>
          <p:cNvPr id="2055" name="Picture 7" descr="C:\Documents and Settings\Hana\Local Settings\Temporary Internet Files\Content.IE5\XHC0VNFY\MC9003403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159" y="4360238"/>
            <a:ext cx="989846" cy="220602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sp>
        <p:nvSpPr>
          <p:cNvPr id="8" name="TextovéPole 7"/>
          <p:cNvSpPr txBox="1"/>
          <p:nvPr/>
        </p:nvSpPr>
        <p:spPr>
          <a:xfrm>
            <a:off x="1522381" y="5212695"/>
            <a:ext cx="1224136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hrábě</a:t>
            </a:r>
            <a:endParaRPr lang="cs-CZ" sz="3200" b="1" dirty="0">
              <a:solidFill>
                <a:srgbClr val="92D050"/>
              </a:solidFill>
            </a:endParaRPr>
          </a:p>
        </p:txBody>
      </p:sp>
      <p:pic>
        <p:nvPicPr>
          <p:cNvPr id="2057" name="Picture 9" descr="C:\Documents and Settings\Hana\Local Settings\Temporary Internet Files\Content.IE5\H5YZ4X2V\MC9002504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3278" y="1753442"/>
            <a:ext cx="1701939" cy="221407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sp>
        <p:nvSpPr>
          <p:cNvPr id="9" name="TextovéPole 8"/>
          <p:cNvSpPr txBox="1"/>
          <p:nvPr/>
        </p:nvSpPr>
        <p:spPr>
          <a:xfrm>
            <a:off x="7308304" y="2575394"/>
            <a:ext cx="1466413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kolečka</a:t>
            </a:r>
            <a:endParaRPr lang="cs-CZ" sz="3200" b="1" dirty="0">
              <a:solidFill>
                <a:srgbClr val="92D050"/>
              </a:solidFill>
            </a:endParaRPr>
          </a:p>
        </p:txBody>
      </p:sp>
      <p:pic>
        <p:nvPicPr>
          <p:cNvPr id="2058" name="Picture 10" descr="C:\Documents and Settings\Hana\Local Settings\Temporary Internet Files\Content.IE5\H5YZ4X2V\MC9002863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3278" y="4361027"/>
            <a:ext cx="1701939" cy="221010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sp>
        <p:nvSpPr>
          <p:cNvPr id="10" name="TextovéPole 9"/>
          <p:cNvSpPr txBox="1"/>
          <p:nvPr/>
        </p:nvSpPr>
        <p:spPr>
          <a:xfrm>
            <a:off x="7368187" y="5170864"/>
            <a:ext cx="1512168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motyka</a:t>
            </a:r>
            <a:endParaRPr lang="cs-CZ" sz="32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916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NA ZAHRADĚ</a:t>
            </a:r>
            <a:endParaRPr lang="cs-CZ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Documents and Settings\Hana\Local Settings\Temporary Internet Files\Content.IE5\S9Y3OXU3\MC900338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01383"/>
            <a:ext cx="1328623" cy="180502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3075" name="Picture 3" descr="C:\Documents and Settings\Hana\Local Settings\Temporary Internet Files\Content.IE5\O9I3WXEB\MC9003383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601383"/>
            <a:ext cx="1419149" cy="181234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3076" name="Picture 4" descr="C:\Documents and Settings\Hana\Local Settings\Temporary Internet Files\Content.IE5\0L2FW5QJ\MC9003383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16329"/>
            <a:ext cx="1589739" cy="179739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3077" name="Picture 5" descr="C:\Documents and Settings\Hana\Local Settings\Temporary Internet Files\Content.IE5\L2445WF4\MC9003383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39285"/>
            <a:ext cx="1328623" cy="182057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3078" name="Picture 6" descr="C:\Documents and Settings\Hana\Local Settings\Temporary Internet Files\Content.IE5\WDW49Z65\MC9003384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9560" y="4339285"/>
            <a:ext cx="1419149" cy="181965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3079" name="Picture 7" descr="C:\Documents and Settings\Hana\Local Settings\Temporary Internet Files\Content.IE5\GLMOF0O2\MC9003384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339285"/>
            <a:ext cx="1589739" cy="180959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3080" name="Picture 8" descr="C:\Documents and Settings\Hana\Local Settings\Temporary Internet Files\Content.IE5\XHC0VNFY\MC90033085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2428" y="1621367"/>
            <a:ext cx="1368152" cy="178504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3081" name="Picture 9" descr="C:\Documents and Settings\Hana\Local Settings\Temporary Internet Files\Content.IE5\H5YZ4X2V\MC90033838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2428" y="4350257"/>
            <a:ext cx="1368153" cy="181508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sp>
        <p:nvSpPr>
          <p:cNvPr id="4" name="TextovéPole 3"/>
          <p:cNvSpPr txBox="1"/>
          <p:nvPr/>
        </p:nvSpPr>
        <p:spPr>
          <a:xfrm>
            <a:off x="437238" y="3644662"/>
            <a:ext cx="13286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</a:rPr>
              <a:t> </a:t>
            </a:r>
            <a:r>
              <a:rPr lang="cs-CZ" sz="2400" b="1" dirty="0" smtClean="0">
                <a:solidFill>
                  <a:srgbClr val="92D050"/>
                </a:solidFill>
              </a:rPr>
              <a:t>okopává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26950" y="3644662"/>
            <a:ext cx="1204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 zalévá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01715" y="3644661"/>
            <a:ext cx="2250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 zastřihává keře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01350" y="3644660"/>
            <a:ext cx="1530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92D050"/>
                </a:solidFill>
              </a:rPr>
              <a:t>s</a:t>
            </a:r>
            <a:r>
              <a:rPr lang="cs-CZ" sz="2400" b="1" dirty="0" smtClean="0">
                <a:solidFill>
                  <a:srgbClr val="92D050"/>
                </a:solidFill>
              </a:rPr>
              <a:t>eče trávu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5811" y="6309319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 ryje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91961" y="6321267"/>
            <a:ext cx="21899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92D050"/>
                </a:solidFill>
              </a:rPr>
              <a:t>v</a:t>
            </a:r>
            <a:r>
              <a:rPr lang="cs-CZ" sz="2400" b="1" dirty="0" smtClean="0">
                <a:solidFill>
                  <a:srgbClr val="92D050"/>
                </a:solidFill>
              </a:rPr>
              <a:t>ozí listí, plevel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29474" y="6309319"/>
            <a:ext cx="794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 sází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45149" y="6309318"/>
            <a:ext cx="24427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92D050"/>
                </a:solidFill>
              </a:rPr>
              <a:t>p</a:t>
            </a:r>
            <a:r>
              <a:rPr lang="cs-CZ" sz="2400" b="1" dirty="0" smtClean="0">
                <a:solidFill>
                  <a:srgbClr val="92D050"/>
                </a:solidFill>
              </a:rPr>
              <a:t>ečuje o rostliny</a:t>
            </a:r>
            <a:endParaRPr lang="cs-CZ" sz="24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297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??CO PATŘÍ NA ZAHRADU??</a:t>
            </a:r>
            <a:endParaRPr lang="cs-CZ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Documents and Settings\Hana\Local Settings\Temporary Internet Files\Content.IE5\O9I3WXEB\MP9004331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68760"/>
            <a:ext cx="2016224" cy="1727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Hana\Local Settings\Temporary Internet Files\Content.IE5\WDW49Z65\MC9001498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731" y="1783904"/>
            <a:ext cx="2246768" cy="697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Hana\Local Settings\Temporary Internet Files\Content.IE5\GLMOF0O2\MP9001754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429000"/>
            <a:ext cx="2152836" cy="143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Hana\Local Settings\Temporary Internet Files\Content.IE5\GLMOF0O2\MC9003127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4226" y="5253525"/>
            <a:ext cx="1631023" cy="1567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Program Files\Microsoft Office\MEDIA\CAGCAT10\j0183328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310" y="1288133"/>
            <a:ext cx="1805940" cy="1564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Hana\Local Settings\Temporary Internet Files\Content.IE5\WDW49Z65\MP90043044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253525"/>
            <a:ext cx="2483768" cy="1429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Hana\Local Settings\Temporary Internet Files\Content.IE5\GLMOF0O2\MP90038667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406" y="3429000"/>
            <a:ext cx="2260848" cy="143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Documents and Settings\Hana\Local Settings\Temporary Internet Files\Content.IE5\WDW49Z65\MC90014957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310" y="3310493"/>
            <a:ext cx="1816533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Documents and Settings\Hana\Local Settings\Temporary Internet Files\Content.IE5\XHC0VNFY\MP90043926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2522" y="5221150"/>
            <a:ext cx="2240903" cy="1461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Documents and Settings\Hana\Local Settings\Temporary Internet Files\Content.IE5\H5YZ4X2V\MC90043316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182" y="5915901"/>
            <a:ext cx="896144" cy="8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1" descr="C:\Documents and Settings\Hana\Local Settings\Temporary Internet Files\Content.IE5\H5YZ4X2V\MC90043316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1887" y="2168453"/>
            <a:ext cx="896144" cy="8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1" descr="C:\Documents and Settings\Hana\Local Settings\Temporary Internet Files\Content.IE5\H5YZ4X2V\MC90043316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67" y="4024421"/>
            <a:ext cx="896144" cy="8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1" descr="C:\Documents and Settings\Hana\Local Settings\Temporary Internet Files\Content.IE5\H5YZ4X2V\MC90043316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9975" y="2168453"/>
            <a:ext cx="896144" cy="8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1" descr="C:\Documents and Settings\Hana\Local Settings\Temporary Internet Files\Content.IE5\H5YZ4X2V\MC90043316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3985" y="4309108"/>
            <a:ext cx="896144" cy="8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1" descr="C:\Documents and Settings\Hana\Local Settings\Temporary Internet Files\Content.IE5\H5YZ4X2V\MC90043316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7771" y="5952147"/>
            <a:ext cx="896144" cy="8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Documents and Settings\Hana\Local Settings\Temporary Internet Files\Content.IE5\L2445WF4\MC900433161[2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3724" y="2168453"/>
            <a:ext cx="896144" cy="8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2" descr="C:\Documents and Settings\Hana\Local Settings\Temporary Internet Files\Content.IE5\L2445WF4\MC900433161[2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4470" y="4146612"/>
            <a:ext cx="896144" cy="8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2" descr="C:\Documents and Settings\Hana\Local Settings\Temporary Internet Files\Content.IE5\L2445WF4\MC900433161[2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0811" y="5933627"/>
            <a:ext cx="896144" cy="8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8608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NA ZAHRADĚ</a:t>
            </a:r>
            <a:endParaRPr lang="cs-CZ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C:\Documents and Settings\Hana\Local Settings\Temporary Internet Files\Content.IE5\0L2FW5QJ\MC9003535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1726294"/>
            <a:ext cx="989846" cy="220602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5" name="Picture 6" descr="C:\Documents and Settings\Hana\Local Settings\Temporary Internet Files\Content.IE5\H5YZ4X2V\MC9002906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9901" y="1721428"/>
            <a:ext cx="1696686" cy="220602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7" name="Picture 10" descr="C:\Documents and Settings\Hana\Local Settings\Temporary Internet Files\Content.IE5\H5YZ4X2V\MC9002863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8001" y="1732073"/>
            <a:ext cx="1701939" cy="221010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8" name="Picture 2" descr="C:\Documents and Settings\Hana\Local Settings\Temporary Internet Files\Content.IE5\S9Y3OXU3\MC9003383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13" y="4953823"/>
            <a:ext cx="1328623" cy="180502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9" name="Picture 5" descr="C:\Documents and Settings\Hana\Local Settings\Temporary Internet Files\Content.IE5\L2445WF4\MC9003383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1181" y="4953823"/>
            <a:ext cx="1328623" cy="182057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0" name="Picture 3" descr="C:\Documents and Settings\Hana\Local Settings\Temporary Internet Files\Content.IE5\O9I3WXEB\MC9003383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975" y="4909744"/>
            <a:ext cx="1419149" cy="181234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1" name="Picture 7" descr="C:\Documents and Settings\Hana\Local Settings\Temporary Internet Files\Content.IE5\XHC0VNFY\MC9003403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048" y="1726294"/>
            <a:ext cx="989846" cy="220602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5122" name="Picture 2" descr="C:\Documents and Settings\Hana\Local Settings\Temporary Internet Files\Content.IE5\0L2FW5QJ\MC90025098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122" y="1769896"/>
            <a:ext cx="2088333" cy="21954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3" name="Picture 8" descr="C:\Documents and Settings\Hana\Local Settings\Temporary Internet Files\Content.IE5\XHC0VNFY\MC90033085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9744" y="4909744"/>
            <a:ext cx="1368152" cy="178504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5123" name="Picture 3" descr="C:\Documents and Settings\Hana\Local Settings\Temporary Internet Files\Content.IE5\L2445WF4\MC90039648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8813" y="4948337"/>
            <a:ext cx="1781251" cy="181051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cxnSp>
        <p:nvCxnSpPr>
          <p:cNvPr id="14" name="Přímá spojnice se šipkou 13"/>
          <p:cNvCxnSpPr>
            <a:stCxn id="8" idx="0"/>
          </p:cNvCxnSpPr>
          <p:nvPr/>
        </p:nvCxnSpPr>
        <p:spPr>
          <a:xfrm flipV="1">
            <a:off x="1148925" y="3965361"/>
            <a:ext cx="3290045" cy="988462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5123" idx="0"/>
            <a:endCxn id="11" idx="2"/>
          </p:cNvCxnSpPr>
          <p:nvPr/>
        </p:nvCxnSpPr>
        <p:spPr>
          <a:xfrm flipH="1" flipV="1">
            <a:off x="892971" y="3932322"/>
            <a:ext cx="2016468" cy="1016015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9" idx="0"/>
          </p:cNvCxnSpPr>
          <p:nvPr/>
        </p:nvCxnSpPr>
        <p:spPr>
          <a:xfrm flipV="1">
            <a:off x="4795493" y="4009440"/>
            <a:ext cx="3543799" cy="944383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0" idx="0"/>
          </p:cNvCxnSpPr>
          <p:nvPr/>
        </p:nvCxnSpPr>
        <p:spPr>
          <a:xfrm flipH="1" flipV="1">
            <a:off x="2438244" y="3927456"/>
            <a:ext cx="4014306" cy="982288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13" idx="0"/>
            <a:endCxn id="5122" idx="2"/>
          </p:cNvCxnSpPr>
          <p:nvPr/>
        </p:nvCxnSpPr>
        <p:spPr>
          <a:xfrm flipH="1" flipV="1">
            <a:off x="6553289" y="3965361"/>
            <a:ext cx="1580531" cy="944383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2481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Hana\Local Settings\Temporary Internet Files\Content.IE5\L2445WF4\MP9004387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240" y="1143000"/>
            <a:ext cx="682752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267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62699" y="620688"/>
            <a:ext cx="15884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>Citace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68491" y="1628800"/>
            <a:ext cx="777686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itchFamily="34" charset="0"/>
              <a:buChar char="•"/>
            </a:pPr>
            <a:r>
              <a:rPr lang="en-US" sz="2000" dirty="0"/>
              <a:t>[</a:t>
            </a:r>
            <a:r>
              <a:rPr lang="cs-CZ" sz="2000" smtClean="0"/>
              <a:t>cit.2012-04-11</a:t>
            </a:r>
            <a:r>
              <a:rPr lang="en-US" sz="2000" smtClean="0"/>
              <a:t>]</a:t>
            </a:r>
            <a:r>
              <a:rPr lang="cs-CZ" sz="2000" dirty="0"/>
              <a:t>.Dostupné na www:&lt;http://office.microsoft.com&gt;</a:t>
            </a:r>
          </a:p>
        </p:txBody>
      </p:sp>
    </p:spTree>
    <p:extLst>
      <p:ext uri="{BB962C8B-B14F-4D97-AF65-F5344CB8AC3E}">
        <p14:creationId xmlns:p14="http://schemas.microsoft.com/office/powerpoint/2010/main" val="32472597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108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ZAHRADA</vt:lpstr>
      <vt:lpstr>NA ZAHRADĚ</vt:lpstr>
      <vt:lpstr>PRÁCE NA ZAHRADĚ</vt:lpstr>
      <vt:lpstr>??CO PATŘÍ NA ZAHRADU??</vt:lpstr>
      <vt:lpstr>PRÁCE NA ZAHRADĚ</vt:lpstr>
      <vt:lpstr>Prezentace aplikace PowerPoint</vt:lpstr>
      <vt:lpstr>Prezentace aplikace PowerPoint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Učitel</cp:lastModifiedBy>
  <cp:revision>14</cp:revision>
  <dcterms:created xsi:type="dcterms:W3CDTF">2012-04-11T19:14:57Z</dcterms:created>
  <dcterms:modified xsi:type="dcterms:W3CDTF">2012-09-24T11:32:06Z</dcterms:modified>
</cp:coreProperties>
</file>