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2C4A644-04AA-4FA1-9B80-27B22DE8D975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AB77BB5-2B3C-4BB2-B9EE-5173686DED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7.wmf"/><Relationship Id="rId7" Type="http://schemas.openxmlformats.org/officeDocument/2006/relationships/image" Target="../media/image17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21.jpeg"/><Relationship Id="rId5" Type="http://schemas.openxmlformats.org/officeDocument/2006/relationships/image" Target="../media/image9.wmf"/><Relationship Id="rId10" Type="http://schemas.openxmlformats.org/officeDocument/2006/relationships/image" Target="../media/image20.wmf"/><Relationship Id="rId4" Type="http://schemas.openxmlformats.org/officeDocument/2006/relationships/image" Target="../media/image10.wmf"/><Relationship Id="rId9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3.png"/><Relationship Id="rId7" Type="http://schemas.openxmlformats.org/officeDocument/2006/relationships/image" Target="../media/image22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11" Type="http://schemas.openxmlformats.org/officeDocument/2006/relationships/image" Target="../media/image26.jpeg"/><Relationship Id="rId5" Type="http://schemas.openxmlformats.org/officeDocument/2006/relationships/image" Target="../media/image15.png"/><Relationship Id="rId10" Type="http://schemas.openxmlformats.org/officeDocument/2006/relationships/image" Target="../media/image25.jpeg"/><Relationship Id="rId4" Type="http://schemas.openxmlformats.org/officeDocument/2006/relationships/image" Target="../media/image14.png"/><Relationship Id="rId9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1508521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899592" y="2132856"/>
            <a:ext cx="7231826" cy="3120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r>
              <a:rPr lang="cs-CZ" sz="2600" dirty="0" smtClean="0">
                <a:solidFill>
                  <a:schemeClr val="tx1"/>
                </a:solidFill>
              </a:rPr>
              <a:t>ZŠP a ZŠS Uherský Brod</a:t>
            </a:r>
          </a:p>
          <a:p>
            <a:r>
              <a:rPr lang="cs-CZ" sz="2600" dirty="0" smtClean="0">
                <a:solidFill>
                  <a:schemeClr val="tx1"/>
                </a:solidFill>
              </a:rPr>
              <a:t> </a:t>
            </a:r>
            <a:r>
              <a:rPr lang="cs-CZ" sz="2600" dirty="0">
                <a:solidFill>
                  <a:schemeClr val="tx1"/>
                </a:solidFill>
              </a:rPr>
              <a:t>projekt č. CZ.1.07/1.4.00/21.0961</a:t>
            </a:r>
            <a:endParaRPr lang="cs-CZ" sz="2600" dirty="0" smtClean="0">
              <a:solidFill>
                <a:schemeClr val="tx1"/>
              </a:solidFill>
            </a:endParaRPr>
          </a:p>
          <a:p>
            <a:endParaRPr lang="cs-CZ" sz="2600" dirty="0" smtClean="0">
              <a:solidFill>
                <a:schemeClr val="tx1"/>
              </a:solidFill>
            </a:endParaRPr>
          </a:p>
          <a:p>
            <a:r>
              <a:rPr lang="cs-CZ" sz="2600" dirty="0" smtClean="0">
                <a:solidFill>
                  <a:schemeClr val="tx1"/>
                </a:solidFill>
              </a:rPr>
              <a:t>Věcné učení pro nižší stupeň ZŠS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Č. </a:t>
            </a:r>
            <a:r>
              <a:rPr lang="cs-CZ" sz="2400" dirty="0" err="1" smtClean="0">
                <a:solidFill>
                  <a:schemeClr val="tx1"/>
                </a:solidFill>
              </a:rPr>
              <a:t>DUMu</a:t>
            </a:r>
            <a:r>
              <a:rPr lang="cs-CZ" sz="2400" smtClean="0">
                <a:solidFill>
                  <a:schemeClr val="tx1"/>
                </a:solidFill>
              </a:rPr>
              <a:t>:  VY_32_INOVACE_13_Květiny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5"/>
          <p:cNvSpPr txBox="1"/>
          <p:nvPr/>
        </p:nvSpPr>
        <p:spPr>
          <a:xfrm>
            <a:off x="1074634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Kateřina Pírková		               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376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0797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 txBox="1">
            <a:spLocks/>
          </p:cNvSpPr>
          <p:nvPr/>
        </p:nvSpPr>
        <p:spPr>
          <a:xfrm>
            <a:off x="683568" y="54868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dirty="0" smtClean="0">
                <a:solidFill>
                  <a:prstClr val="black"/>
                </a:solidFill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</a:rPr>
              <a:t>Prezentace slouží k seznámení žáků s květinami.</a:t>
            </a:r>
            <a:br>
              <a:rPr lang="cs-CZ" sz="1600" dirty="0" smtClean="0">
                <a:solidFill>
                  <a:prstClr val="black"/>
                </a:solidFill>
              </a:rPr>
            </a:br>
            <a:r>
              <a:rPr lang="cs-CZ" sz="1600" dirty="0" smtClean="0">
                <a:solidFill>
                  <a:prstClr val="black"/>
                </a:solidFill>
              </a:rPr>
              <a:t>               Je určena pro žáky 4.- 6. ročníku ZŠS.</a:t>
            </a:r>
            <a:br>
              <a:rPr lang="cs-CZ" sz="1600" dirty="0" smtClean="0">
                <a:solidFill>
                  <a:prstClr val="black"/>
                </a:solidFill>
              </a:rPr>
            </a:br>
            <a:r>
              <a:rPr lang="cs-CZ" sz="1600" dirty="0" smtClean="0">
                <a:solidFill>
                  <a:prstClr val="black"/>
                </a:solidFill>
              </a:rPr>
              <a:t>               Období vytvoření vzdělávacího materiálu – duben 2012.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3500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9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KVĚTINY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07504" y="2492896"/>
            <a:ext cx="8928992" cy="2520280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Jaro letí , jaro letí, má zelené křidélka.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Sukýnku má z konvalinek, za kloboučkem motýlka.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Kde se vzaly, tu se vzaly pampelišky v trávníčku, </a:t>
            </a:r>
          </a:p>
          <a:p>
            <a:pPr algn="ctr"/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Obracejí za sluníčkem svoji zlatou hlavičku.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30" name="Picture 6" descr="C:\Documents and Settings\Hana\Local Settings\Temporary Internet Files\Content.IE5\L2445WF4\MC900083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81128"/>
            <a:ext cx="2767842" cy="184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Hana\Local Settings\Temporary Internet Files\Content.IE5\WDW49Z65\MC9003520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984" y="4630926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Hana\Local Settings\Temporary Internet Files\Content.IE5\GLMOF0O2\MC900084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47719"/>
            <a:ext cx="2335794" cy="164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Hana\Local Settings\Temporary Internet Files\Content.IE5\XHC0VNFY\MC9001929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37" y="404664"/>
            <a:ext cx="2053223" cy="182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Hana\Local Settings\Temporary Internet Files\Content.IE5\S9Y3OXU3\MC9003361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7396"/>
            <a:ext cx="2525291" cy="167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068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2149" y="666861"/>
            <a:ext cx="3562557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SNĚŽENKA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836712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PAMPELIŠKA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Documents and Settings\Hana\Local Settings\Temporary Internet Files\Content.IE5\L2445WF4\MC90012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6300" y="1879644"/>
            <a:ext cx="2847863" cy="309562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3076" name="Picture 4" descr="C:\Documents and Settings\Hana\Local Settings\Temporary Internet Files\Content.IE5\O9I3WXEB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1879644"/>
            <a:ext cx="2932023" cy="309562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3743775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8315" y="611476"/>
            <a:ext cx="1906373" cy="924475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FIALKA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56436" y="781327"/>
            <a:ext cx="3663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SEDMIKRÁSKA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Hana\Local Settings\Temporary Internet Files\Content.IE5\H5YZ4X2V\MC9004281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16832"/>
            <a:ext cx="3168352" cy="338437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4101" name="Picture 5" descr="C:\Documents and Settings\Hana\Local Settings\Temporary Internet Files\Content.IE5\XHC0VNFY\MC900123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078" y="1916832"/>
            <a:ext cx="3124849" cy="3384376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180845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2338422" cy="924475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TULIPÁN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8064" y="76470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NARCIS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 descr="C:\Documents and Settings\Hana\Local Settings\Temporary Internet Files\Content.IE5\0L2FW5QJ\MC90042814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939" y="2060848"/>
            <a:ext cx="2592288" cy="32403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5124" name="Picture 4" descr="C:\Documents and Settings\Hana\Local Settings\Temporary Internet Files\Content.IE5\S9Y3OXU3\MC900354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60848"/>
            <a:ext cx="2520280" cy="32403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982755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751786"/>
            <a:ext cx="1546334" cy="754626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RŮŽE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836712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KOPRETINA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Hana\Local Settings\Temporary Internet Files\Content.IE5\H5YZ4X2V\MC9004348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234775"/>
            <a:ext cx="2841661" cy="284166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6147" name="Picture 3" descr="C:\Documents and Settings\Hana\Local Settings\Temporary Internet Files\Content.IE5\GLMOF0O2\MC9004368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234776"/>
            <a:ext cx="2825223" cy="2841661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2387358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2549" y="692696"/>
            <a:ext cx="2482437" cy="924475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KOSATEC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C:\Documents and Settings\Hana\Local Settings\Temporary Internet Files\Content.IE5\O9I3WXEB\MC90043686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48880"/>
            <a:ext cx="3168352" cy="316835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7171" name="Picture 3" descr="C:\Documents and Settings\Hana\Local Settings\Temporary Internet Files\Content.IE5\L2445WF4\MC90043687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48880"/>
            <a:ext cx="3147602" cy="322666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sp>
        <p:nvSpPr>
          <p:cNvPr id="4" name="TextovéPole 3"/>
          <p:cNvSpPr txBox="1"/>
          <p:nvPr/>
        </p:nvSpPr>
        <p:spPr>
          <a:xfrm>
            <a:off x="5533733" y="816857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JIŘINA</a:t>
            </a:r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146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16632"/>
            <a:ext cx="7125113" cy="924475"/>
          </a:xfrm>
        </p:spPr>
        <p:txBody>
          <a:bodyPr/>
          <a:lstStyle/>
          <a:p>
            <a:pPr algn="ctr"/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KVĚTINY</a:t>
            </a:r>
            <a:endParaRPr lang="cs-CZ" sz="6000" dirty="0"/>
          </a:p>
        </p:txBody>
      </p:sp>
      <p:pic>
        <p:nvPicPr>
          <p:cNvPr id="4" name="Picture 4" descr="C:\Documents and Settings\Hana\Local Settings\Temporary Internet Files\Content.IE5\O9I3WXEB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53" y="1412776"/>
            <a:ext cx="1296145" cy="136846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5" name="Picture 3" descr="C:\Documents and Settings\Hana\Local Settings\Temporary Internet Files\Content.IE5\L2445WF4\MC9001228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932" y="1391663"/>
            <a:ext cx="1423931" cy="136846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6" name="Picture 5" descr="C:\Documents and Settings\Hana\Local Settings\Temporary Internet Files\Content.IE5\XHC0VNFY\MC900123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397442"/>
            <a:ext cx="1396658" cy="1362689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7" name="Picture 2" descr="C:\Documents and Settings\Hana\Local Settings\Temporary Internet Files\Content.IE5\H5YZ4X2V\MC9004281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432" y="1380904"/>
            <a:ext cx="1368152" cy="133230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8" name="Picture 3" descr="C:\Documents and Settings\Hana\Local Settings\Temporary Internet Files\Content.IE5\0L2FW5QJ\MC900428143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007" y="1416528"/>
            <a:ext cx="1296144" cy="1343603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9218" name="Picture 2" descr="C:\Documents and Settings\Hana\Local Settings\Temporary Internet Files\Content.IE5\H5YZ4X2V\MP90042773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200" y="4725144"/>
            <a:ext cx="1391663" cy="1535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Documents and Settings\Hana\Local Settings\Temporary Internet Files\Content.IE5\S9Y3OXU3\MP90040235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3" y="4720908"/>
            <a:ext cx="1396658" cy="1539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C:\Documents and Settings\Hana\Local Settings\Temporary Internet Files\Content.IE5\0L2FW5QJ\MP90025563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7" y="4725144"/>
            <a:ext cx="1368152" cy="1535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4" name="Picture 8" descr="C:\Documents and Settings\Hana\Local Settings\Temporary Internet Files\Content.IE5\L2445WF4\MC90012286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007" y="4725144"/>
            <a:ext cx="1296144" cy="15070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9225" name="Picture 9" descr="C:\Documents and Settings\Hana\Local Settings\Temporary Internet Files\Content.IE5\O9I3WXEB\MP90043331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52" y="4755287"/>
            <a:ext cx="1438752" cy="150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>
            <a:off x="1117025" y="2781244"/>
            <a:ext cx="6335295" cy="2159924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1117025" y="2760131"/>
            <a:ext cx="1698872" cy="218103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478241" y="2760131"/>
            <a:ext cx="1389903" cy="2747924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478242" y="2713210"/>
            <a:ext cx="1702266" cy="2227958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8" idx="2"/>
          </p:cNvCxnSpPr>
          <p:nvPr/>
        </p:nvCxnSpPr>
        <p:spPr>
          <a:xfrm flipH="1">
            <a:off x="2987824" y="2760131"/>
            <a:ext cx="4779255" cy="2181037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486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352928" cy="924475"/>
          </a:xfrm>
        </p:spPr>
        <p:txBody>
          <a:bodyPr/>
          <a:lstStyle/>
          <a:p>
            <a:pPr algn="ctr"/>
            <a:r>
              <a:rPr lang="cs-CZ" sz="6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KVĚTINY</a:t>
            </a:r>
            <a:endParaRPr lang="cs-CZ" sz="6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Documents and Settings\Hana\Local Settings\Temporary Internet Files\Content.IE5\S9Y3OXU3\MC9003540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1368152" cy="148130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5" name="Picture 2" descr="C:\Documents and Settings\Hana\Local Settings\Temporary Internet Files\Content.IE5\H5YZ4X2V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422" y="1700808"/>
            <a:ext cx="1420830" cy="148130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6" name="Picture 3" descr="C:\Documents and Settings\Hana\Local Settings\Temporary Internet Files\Content.IE5\GLMOF0O2\MC90043687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00808"/>
            <a:ext cx="1296143" cy="148130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7" name="Picture 2" descr="C:\Documents and Settings\Hana\Local Settings\Temporary Internet Files\Content.IE5\O9I3WXEB\MC90043686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14697"/>
            <a:ext cx="1368152" cy="146741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8" name="Picture 3" descr="C:\Documents and Settings\Hana\Local Settings\Temporary Internet Files\Content.IE5\L2445WF4\MC90043687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721381"/>
            <a:ext cx="1404870" cy="144016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</p:pic>
      <p:pic>
        <p:nvPicPr>
          <p:cNvPr id="8194" name="Picture 2" descr="C:\Documents and Settings\Hana\Local Settings\Temporary Internet Files\Content.IE5\WDW49Z65\MP90040038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69160"/>
            <a:ext cx="1296144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Documents and Settings\Hana\Local Settings\Temporary Internet Files\Content.IE5\H5YZ4X2V\MP90042772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70" y="4862560"/>
            <a:ext cx="1368152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Documents and Settings\Hana\Local Settings\Temporary Internet Files\Content.IE5\S9Y3OXU3\MP90040351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894477"/>
            <a:ext cx="1368153" cy="1531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Documents and Settings\Hana\Local Settings\Temporary Internet Files\Content.IE5\0L2FW5QJ\MP90018273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943" y="4894477"/>
            <a:ext cx="1371309" cy="155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Documents and Settings\Hana\Local Settings\Temporary Internet Files\Content.IE5\XHC0VNFY\MP90042213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918841"/>
            <a:ext cx="1404870" cy="150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se šipkou 11"/>
          <p:cNvCxnSpPr/>
          <p:nvPr/>
        </p:nvCxnSpPr>
        <p:spPr>
          <a:xfrm>
            <a:off x="1367644" y="3182115"/>
            <a:ext cx="1404156" cy="1903069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030837" y="3182115"/>
            <a:ext cx="2837307" cy="1903069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572000" y="3182115"/>
            <a:ext cx="2736304" cy="1903069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691680" y="3182115"/>
            <a:ext cx="4356484" cy="1903069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788024" y="3182115"/>
            <a:ext cx="2790667" cy="1736726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843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62699" y="620688"/>
            <a:ext cx="158844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prstClr val="black"/>
                </a:solidFill>
                <a:ea typeface="+mj-ea"/>
                <a:cs typeface="+mj-cs"/>
              </a:rPr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82691" y="1439708"/>
            <a:ext cx="8748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en-US" dirty="0"/>
              <a:t>[</a:t>
            </a:r>
            <a:r>
              <a:rPr lang="cs-CZ" smtClean="0"/>
              <a:t>cit.2012-04-18</a:t>
            </a:r>
            <a:r>
              <a:rPr lang="en-US" dirty="0"/>
              <a:t>]</a:t>
            </a:r>
            <a:r>
              <a:rPr lang="cs-CZ" dirty="0"/>
              <a:t>.Dostupné na www:&lt;http://office.microsoft.com&gt;</a:t>
            </a:r>
          </a:p>
        </p:txBody>
      </p:sp>
    </p:spTree>
    <p:extLst>
      <p:ext uri="{BB962C8B-B14F-4D97-AF65-F5344CB8AC3E}">
        <p14:creationId xmlns:p14="http://schemas.microsoft.com/office/powerpoint/2010/main" val="609963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82</TotalTime>
  <Words>98</Words>
  <Application>Microsoft Office PowerPoint</Application>
  <PresentationFormat>Předvádění na obrazovce (4:3)</PresentationFormat>
  <Paragraphs>29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Prezentace aplikace PowerPoint</vt:lpstr>
      <vt:lpstr> KVĚTINY</vt:lpstr>
      <vt:lpstr>SNĚŽENKA</vt:lpstr>
      <vt:lpstr>FIALKA</vt:lpstr>
      <vt:lpstr>TULIPÁN</vt:lpstr>
      <vt:lpstr>RŮŽE</vt:lpstr>
      <vt:lpstr>KOSATEC</vt:lpstr>
      <vt:lpstr>KVĚTINY</vt:lpstr>
      <vt:lpstr>KVĚTINY</vt:lpstr>
      <vt:lpstr>Prezentace aplikace PowerPoint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12</cp:revision>
  <dcterms:created xsi:type="dcterms:W3CDTF">2012-04-18T19:00:49Z</dcterms:created>
  <dcterms:modified xsi:type="dcterms:W3CDTF">2012-04-24T20:16:27Z</dcterms:modified>
</cp:coreProperties>
</file>