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59" r:id="rId3"/>
    <p:sldId id="256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84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43A0EF-AF56-48A9-8444-69D06CB4D022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DCD505-1F3C-4342-9014-B0A697889E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30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200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387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143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98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469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928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025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830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979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555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46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80D39-FDEE-4DF6-973D-6905B1BDA5D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E9E5F3-E23F-481E-9D61-16BD4EC08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35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</a:t>
            </a:r>
            <a:r>
              <a:rPr lang="cs-CZ" sz="2400" smtClean="0"/>
              <a:t>VY_32_INOVACE_14_Domácí </a:t>
            </a:r>
            <a:r>
              <a:rPr lang="cs-CZ" sz="2400" dirty="0" smtClean="0"/>
              <a:t>zvířata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870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</a:t>
            </a:r>
            <a:r>
              <a:rPr lang="cs-CZ" sz="1800" dirty="0" smtClean="0">
                <a:solidFill>
                  <a:prstClr val="black"/>
                </a:solidFill>
              </a:rPr>
              <a:t>domácími zvířaty</a:t>
            </a:r>
            <a:r>
              <a:rPr lang="cs-CZ" sz="1800" dirty="0" smtClean="0">
                <a:solidFill>
                  <a:prstClr val="black"/>
                </a:solidFill>
              </a:rPr>
              <a:t>.</a:t>
            </a:r>
            <a:r>
              <a:rPr lang="cs-CZ" sz="1800" dirty="0" smtClean="0">
                <a:solidFill>
                  <a:prstClr val="black"/>
                </a:solidFill>
              </a:rPr>
              <a:t/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–duben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40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7772400" cy="864095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ZVÍŘATA</a:t>
            </a:r>
            <a:endParaRPr lang="cs-CZ" sz="48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Hana\Local Settings\Temporary Internet Files\Content.IE5\0L2FW5QJ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2160240" cy="17766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8" name="Picture 4" descr="C:\Documents and Settings\Hana\Local Settings\Temporary Internet Files\Content.IE5\S9Y3OXU3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32805"/>
            <a:ext cx="1950720" cy="17766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9" name="Picture 5" descr="C:\Documents and Settings\Hana\Local Settings\Temporary Internet Files\Content.IE5\0L2FW5QJ\MP9001804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691" y="1232806"/>
            <a:ext cx="2376264" cy="177659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30" name="Picture 6" descr="C:\Documents and Settings\Hana\Local Settings\Temporary Internet Files\Content.IE5\O9I3WXEB\MP900262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96" y="3192388"/>
            <a:ext cx="2148812" cy="158417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31" name="Picture 7" descr="C:\Documents and Settings\Hana\Local Settings\Temporary Internet Files\Content.IE5\L2445WF4\MP90018065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183933"/>
            <a:ext cx="1950720" cy="15926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35" name="Picture 11" descr="C:\Documents and Settings\Hana\Local Settings\Temporary Internet Files\Content.IE5\S9Y3OXU3\MP90017866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24815"/>
            <a:ext cx="1956434" cy="193318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36" name="Picture 12" descr="C:\Documents and Settings\Hana\Local Settings\Temporary Internet Files\Content.IE5\WDW49Z65\MP90026282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285" y="3183933"/>
            <a:ext cx="2369828" cy="158417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37" name="Picture 13" descr="C:\Documents and Settings\Hana\Local Settings\Temporary Internet Files\Content.IE5\XHC0VNFY\MP900178660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691" y="4924816"/>
            <a:ext cx="2399643" cy="193318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38" name="Picture 14" descr="C:\Documents and Settings\Hana\Local Settings\Temporary Internet Files\Content.IE5\S9Y3OXU3\MP9004309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71" y="4924815"/>
            <a:ext cx="2148121" cy="193318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2220437" y="2521215"/>
            <a:ext cx="915761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KOČKA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0437" y="4261158"/>
            <a:ext cx="915761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OVCE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20437" y="6308465"/>
            <a:ext cx="936104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KRÁLÍK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2521215"/>
            <a:ext cx="115212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SLEPICE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15993" y="4261158"/>
            <a:ext cx="96028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KRÁVA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40175" y="6349093"/>
            <a:ext cx="936104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HUSA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2521215"/>
            <a:ext cx="660290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PES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4261158"/>
            <a:ext cx="936104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KOZA</a:t>
            </a:r>
            <a:endParaRPr lang="cs-CZ" sz="2000" b="1" dirty="0">
              <a:solidFill>
                <a:schemeClr val="accent4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6291517"/>
            <a:ext cx="80430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 KŮŇ</a:t>
            </a:r>
            <a:endParaRPr lang="cs-CZ" sz="20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58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573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MLÁĎATA DOMÁCÍCH ZVÍŘAT</a:t>
            </a:r>
            <a:endParaRPr lang="cs-CZ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Hana\Local Settings\Temporary Internet Files\Content.IE5\0L2FW5QJ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2160240" cy="17766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5" name="Picture 5" descr="C:\Documents and Settings\Hana\Local Settings\Temporary Internet Files\Content.IE5\0L2FW5QJ\MP900180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691" y="1232805"/>
            <a:ext cx="2376264" cy="177659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6" name="Picture 4" descr="C:\Documents and Settings\Hana\Local Settings\Temporary Internet Files\Content.IE5\S9Y3OXU3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32805"/>
            <a:ext cx="1950720" cy="17766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051" name="Picture 3" descr="C:\Documents and Settings\Hana\Local Settings\Temporary Internet Files\Content.IE5\0L2FW5QJ\MP9004223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2160240" cy="24742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052" name="Picture 4" descr="C:\Documents and Settings\Hana\Local Settings\Temporary Internet Files\Content.IE5\O9I3WXEB\MP9004066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957" y="4005064"/>
            <a:ext cx="2486998" cy="24742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054" name="Picture 6" descr="C:\Documents and Settings\Hana\Local Settings\Temporary Internet Files\Content.IE5\L2445WF4\MP9001789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05064"/>
            <a:ext cx="1950720" cy="24742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917594" y="3570689"/>
            <a:ext cx="169218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KOŤÁTKO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3570689"/>
            <a:ext cx="180020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KUŘÁTKO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3503844"/>
            <a:ext cx="180670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ŠTĚŇÁTKO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05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MLÁĎATA DOMÁCÍCH ZVÍŘAT</a:t>
            </a:r>
            <a:endParaRPr lang="cs-CZ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12" descr="C:\Documents and Settings\Hana\Local Settings\Temporary Internet Files\Content.IE5\WDW49Z65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00808"/>
            <a:ext cx="2369828" cy="18002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" name="Picture 7" descr="C:\Documents and Settings\Hana\Local Settings\Temporary Internet Files\Content.IE5\L2445WF4\MP9001806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18506"/>
            <a:ext cx="1950720" cy="15926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8" name="Picture 6" descr="C:\Documents and Settings\Hana\Local Settings\Temporary Internet Files\Content.IE5\O9I3WXEB\MP9002626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32" y="1698477"/>
            <a:ext cx="2306867" cy="158417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3075" name="Picture 3" descr="C:\Documents and Settings\Hana\Local Settings\Temporary Internet Files\Content.IE5\GLMOF0O2\MP90017844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33" y="4437112"/>
            <a:ext cx="2306867" cy="20112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3076" name="Picture 4" descr="C:\Documents and Settings\Hana\Local Settings\Temporary Internet Files\Content.IE5\XHC0VNFY\MP90026227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4437112"/>
            <a:ext cx="2369829" cy="20112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3077" name="Picture 5" descr="E:\ŠKOLA\fotky 2011-2012\kozy\P110077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1" y="4077072"/>
            <a:ext cx="1950720" cy="237132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0" name="TextovéPole 9"/>
          <p:cNvSpPr txBox="1"/>
          <p:nvPr/>
        </p:nvSpPr>
        <p:spPr>
          <a:xfrm>
            <a:off x="690464" y="4054338"/>
            <a:ext cx="180020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JEHŇÁTKO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12698" y="4054338"/>
            <a:ext cx="1728192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TELÁTKO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7" y="3789040"/>
            <a:ext cx="1806705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KŮZLÁTKO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MLÁĎATA DOMÁCÍCH ZVÍŘAT</a:t>
            </a:r>
            <a:endParaRPr lang="cs-CZ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14" descr="C:\Documents and Settings\Hana\Local Settings\Temporary Internet Files\Content.IE5\S9Y3OXU3\MP900430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148121" cy="193318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6" name="Picture 13" descr="C:\Documents and Settings\Hana\Local Settings\Temporary Internet Files\Content.IE5\XHC0VNFY\MP9001786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5516"/>
            <a:ext cx="2399643" cy="193318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100" name="Picture 4" descr="C:\Documents and Settings\Hana\Local Settings\Temporary Internet Files\Content.IE5\O9I3WXEB\MP900431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067" y="4365104"/>
            <a:ext cx="2348880" cy="234888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102" name="Picture 6" descr="C:\Documents and Settings\Hana\Local Settings\Temporary Internet Files\Content.IE5\L2445WF4\MP90026292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717" y="1628799"/>
            <a:ext cx="2475957" cy="193318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103" name="Picture 7" descr="C:\Documents and Settings\Hana\Local Settings\Temporary Internet Files\Content.IE5\0L2FW5QJ\MP900406498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716" y="4967240"/>
            <a:ext cx="2475957" cy="174674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104" name="Picture 8" descr="C:\Documents and Settings\Hana\Local Settings\Temporary Internet Files\Content.IE5\WDW49Z65\MP9004392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346551"/>
            <a:ext cx="2148121" cy="236743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2" name="TextovéPole 11"/>
          <p:cNvSpPr txBox="1"/>
          <p:nvPr/>
        </p:nvSpPr>
        <p:spPr>
          <a:xfrm>
            <a:off x="611560" y="4077072"/>
            <a:ext cx="18722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KRÁLÍČEK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92045" y="4077072"/>
            <a:ext cx="205603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HOUSÁTKO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87386" y="4338682"/>
            <a:ext cx="18722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HŘÍBÁTKO</a:t>
            </a:r>
            <a:endParaRPr lang="cs-CZ" sz="28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494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ZVÍŘATA</a:t>
            </a:r>
            <a:endParaRPr lang="cs-CZ" sz="48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1655222"/>
            <a:ext cx="151216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HAF,HAF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7884" y="2807350"/>
            <a:ext cx="230425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MŇAU,MŇAU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3985900"/>
            <a:ext cx="1368152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BŮ, BŮ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67304" y="5220738"/>
            <a:ext cx="151216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MÉ, MÉ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pic>
        <p:nvPicPr>
          <p:cNvPr id="11" name="Picture 2" descr="C:\Documents and Settings\Hana\Local Settings\Temporary Internet Files\Content.IE5\0L2FW5QJ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18273"/>
            <a:ext cx="1302714" cy="10418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2" name="Picture 4" descr="C:\Documents and Settings\Hana\Local Settings\Temporary Internet Files\Content.IE5\S9Y3OXU3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86420"/>
            <a:ext cx="1302714" cy="8883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3" name="Picture 12" descr="C:\Documents and Settings\Hana\Local Settings\Temporary Internet Files\Content.IE5\WDW49Z65\MP9002628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46198"/>
            <a:ext cx="1302714" cy="96140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4" name="Picture 7" descr="C:\Documents and Settings\Hana\Local Settings\Temporary Internet Files\Content.IE5\L2445WF4\MP9001806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85900"/>
            <a:ext cx="1302714" cy="106357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5" name="Picture 3" descr="C:\Documents and Settings\Hana\Local Settings\Temporary Internet Files\Content.IE5\0L2FW5QJ\MP9004223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633" y="4138825"/>
            <a:ext cx="1152127" cy="123711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6" name="Picture 6" descr="C:\Documents and Settings\Hana\Local Settings\Temporary Internet Files\Content.IE5\L2445WF4\MP9001789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853" y="1544658"/>
            <a:ext cx="1080120" cy="118907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7" name="Picture 5" descr="E:\ŠKOLA\fotky 2011-2012\kozy\P110077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316" y="2869407"/>
            <a:ext cx="1152127" cy="11871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8" name="Picture 4" descr="C:\Documents and Settings\Hana\Local Settings\Temporary Internet Files\Content.IE5\XHC0VNFY\MP90026227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894" y="5482348"/>
            <a:ext cx="1156444" cy="130684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cxnSp>
        <p:nvCxnSpPr>
          <p:cNvPr id="20" name="Přímá spojnice se šipkou 19"/>
          <p:cNvCxnSpPr>
            <a:stCxn id="11" idx="3"/>
            <a:endCxn id="7" idx="1"/>
          </p:cNvCxnSpPr>
          <p:nvPr/>
        </p:nvCxnSpPr>
        <p:spPr>
          <a:xfrm>
            <a:off x="1986282" y="2139197"/>
            <a:ext cx="1541602" cy="929763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7" idx="3"/>
            <a:endCxn id="15" idx="1"/>
          </p:cNvCxnSpPr>
          <p:nvPr/>
        </p:nvCxnSpPr>
        <p:spPr>
          <a:xfrm>
            <a:off x="5832140" y="3068960"/>
            <a:ext cx="1588493" cy="1688423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2" idx="3"/>
            <a:endCxn id="6" idx="1"/>
          </p:cNvCxnSpPr>
          <p:nvPr/>
        </p:nvCxnSpPr>
        <p:spPr>
          <a:xfrm flipV="1">
            <a:off x="1986282" y="1916832"/>
            <a:ext cx="1937646" cy="141373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6" idx="3"/>
            <a:endCxn id="16" idx="1"/>
          </p:cNvCxnSpPr>
          <p:nvPr/>
        </p:nvCxnSpPr>
        <p:spPr>
          <a:xfrm>
            <a:off x="5436096" y="1916832"/>
            <a:ext cx="1996757" cy="222365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4" idx="3"/>
            <a:endCxn id="9" idx="1"/>
          </p:cNvCxnSpPr>
          <p:nvPr/>
        </p:nvCxnSpPr>
        <p:spPr>
          <a:xfrm>
            <a:off x="1986282" y="4517689"/>
            <a:ext cx="1981022" cy="964659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9" idx="3"/>
            <a:endCxn id="17" idx="1"/>
          </p:cNvCxnSpPr>
          <p:nvPr/>
        </p:nvCxnSpPr>
        <p:spPr>
          <a:xfrm flipV="1">
            <a:off x="5479472" y="3462966"/>
            <a:ext cx="1936844" cy="2019382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13" idx="3"/>
            <a:endCxn id="8" idx="1"/>
          </p:cNvCxnSpPr>
          <p:nvPr/>
        </p:nvCxnSpPr>
        <p:spPr>
          <a:xfrm flipV="1">
            <a:off x="1986282" y="4247510"/>
            <a:ext cx="2009654" cy="1579391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8" idx="3"/>
            <a:endCxn id="18" idx="1"/>
          </p:cNvCxnSpPr>
          <p:nvPr/>
        </p:nvCxnSpPr>
        <p:spPr>
          <a:xfrm>
            <a:off x="5364088" y="4247510"/>
            <a:ext cx="2056806" cy="1888261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63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ZVÍŘATA</a:t>
            </a:r>
            <a:endParaRPr lang="cs-CZ" sz="48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5" descr="C:\Documents and Settings\Hana\Local Settings\Temporary Internet Files\Content.IE5\0L2FW5QJ\MP9001804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76957"/>
            <a:ext cx="1188132" cy="8883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5" name="Picture 6" descr="C:\Documents and Settings\Hana\Local Settings\Temporary Internet Files\Content.IE5\O9I3WXEB\MP900262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741525"/>
            <a:ext cx="1188132" cy="95669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6" name="Picture 11" descr="C:\Documents and Settings\Hana\Local Settings\Temporary Internet Files\Content.IE5\S9Y3OXU3\MP9001786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43" y="3861048"/>
            <a:ext cx="1216134" cy="115212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" name="Picture 13" descr="C:\Documents and Settings\Hana\Local Settings\Temporary Internet Files\Content.IE5\XHC0VNFY\MP9001786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43" y="5157192"/>
            <a:ext cx="1216134" cy="109647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8" name="Picture 3" descr="C:\Documents and Settings\Hana\Local Settings\Temporary Internet Files\Content.IE5\GLMOF0O2\MP9001784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792" y="1641935"/>
            <a:ext cx="1153434" cy="100564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9" name="Picture 4" descr="C:\Documents and Settings\Hana\Local Settings\Temporary Internet Files\Content.IE5\O9I3WXEB\MP9004066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792" y="2766644"/>
            <a:ext cx="1153434" cy="1040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" name="Picture 4" descr="C:\Documents and Settings\Hana\Local Settings\Temporary Internet Files\Content.IE5\O9I3WXEB\MP90043183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792" y="3949153"/>
            <a:ext cx="1153434" cy="97591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1" name="Picture 7" descr="C:\Documents and Settings\Hana\Local Settings\Temporary Internet Files\Content.IE5\0L2FW5QJ\MP900406498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145" y="5129610"/>
            <a:ext cx="1494081" cy="112405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2" name="TextovéPole 11"/>
          <p:cNvSpPr txBox="1"/>
          <p:nvPr/>
        </p:nvSpPr>
        <p:spPr>
          <a:xfrm>
            <a:off x="3347864" y="4175501"/>
            <a:ext cx="223224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KOKODÁK,PÍP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1883147"/>
            <a:ext cx="122413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BÉ, BÉ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89450" y="5430027"/>
            <a:ext cx="237626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ÍHAHÁ, ÍHAHÁ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69470" y="2924944"/>
            <a:ext cx="201622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 GA, GA, GA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cxnSp>
        <p:nvCxnSpPr>
          <p:cNvPr id="17" name="Přímá spojnice se šipkou 16"/>
          <p:cNvCxnSpPr>
            <a:stCxn id="4" idx="3"/>
            <a:endCxn id="12" idx="1"/>
          </p:cNvCxnSpPr>
          <p:nvPr/>
        </p:nvCxnSpPr>
        <p:spPr>
          <a:xfrm>
            <a:off x="1655676" y="2121107"/>
            <a:ext cx="1692188" cy="2316004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2" idx="3"/>
            <a:endCxn id="9" idx="1"/>
          </p:cNvCxnSpPr>
          <p:nvPr/>
        </p:nvCxnSpPr>
        <p:spPr>
          <a:xfrm flipV="1">
            <a:off x="5580112" y="3286977"/>
            <a:ext cx="1928680" cy="1150134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5" idx="3"/>
            <a:endCxn id="13" idx="1"/>
          </p:cNvCxnSpPr>
          <p:nvPr/>
        </p:nvCxnSpPr>
        <p:spPr>
          <a:xfrm flipV="1">
            <a:off x="1655677" y="2144757"/>
            <a:ext cx="2196243" cy="1075114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3" idx="3"/>
            <a:endCxn id="8" idx="1"/>
          </p:cNvCxnSpPr>
          <p:nvPr/>
        </p:nvCxnSpPr>
        <p:spPr>
          <a:xfrm>
            <a:off x="5076056" y="2144757"/>
            <a:ext cx="2432736" cy="0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6" idx="3"/>
            <a:endCxn id="14" idx="1"/>
          </p:cNvCxnSpPr>
          <p:nvPr/>
        </p:nvCxnSpPr>
        <p:spPr>
          <a:xfrm>
            <a:off x="1655677" y="4437112"/>
            <a:ext cx="1633773" cy="1254525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4" idx="3"/>
            <a:endCxn id="11" idx="1"/>
          </p:cNvCxnSpPr>
          <p:nvPr/>
        </p:nvCxnSpPr>
        <p:spPr>
          <a:xfrm>
            <a:off x="5665714" y="5691637"/>
            <a:ext cx="1502431" cy="0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7" idx="3"/>
            <a:endCxn id="15" idx="1"/>
          </p:cNvCxnSpPr>
          <p:nvPr/>
        </p:nvCxnSpPr>
        <p:spPr>
          <a:xfrm flipV="1">
            <a:off x="1655677" y="3186554"/>
            <a:ext cx="1813793" cy="2518874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5" idx="3"/>
            <a:endCxn id="10" idx="1"/>
          </p:cNvCxnSpPr>
          <p:nvPr/>
        </p:nvCxnSpPr>
        <p:spPr>
          <a:xfrm>
            <a:off x="5485694" y="3186554"/>
            <a:ext cx="2023098" cy="125055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23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39072" y="1337572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cit.2012-04-25</a:t>
            </a:r>
            <a:r>
              <a:rPr lang="en-US" sz="2000" dirty="0" smtClean="0"/>
              <a:t>]</a:t>
            </a:r>
            <a:r>
              <a:rPr lang="cs-CZ" sz="2000" dirty="0"/>
              <a:t>.Dostupné na </a:t>
            </a:r>
            <a:r>
              <a:rPr lang="cs-CZ" sz="2000" dirty="0" err="1" smtClean="0"/>
              <a:t>www:</a:t>
            </a:r>
            <a:r>
              <a:rPr lang="cs-CZ" sz="2000" dirty="0" err="1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office.microsoft.com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Fotografie a obrázky z archivu autora.</a:t>
            </a:r>
          </a:p>
          <a:p>
            <a:pPr lvl="0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078171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123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DOMÁCÍ ZVÍŘATA</vt:lpstr>
      <vt:lpstr>MLÁĎATA DOMÁCÍCH ZVÍŘAT</vt:lpstr>
      <vt:lpstr>MLÁĎATA DOMÁCÍCH ZVÍŘAT</vt:lpstr>
      <vt:lpstr>MLÁĎATA DOMÁCÍCH ZVÍŘAT</vt:lpstr>
      <vt:lpstr>DOMÁCÍ ZVÍŘATA</vt:lpstr>
      <vt:lpstr>DOMÁCÍ ZVÍŘATA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10</cp:revision>
  <dcterms:created xsi:type="dcterms:W3CDTF">2012-04-25T18:58:01Z</dcterms:created>
  <dcterms:modified xsi:type="dcterms:W3CDTF">2012-04-25T20:30:34Z</dcterms:modified>
</cp:coreProperties>
</file>