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6" r:id="rId4"/>
    <p:sldId id="260" r:id="rId5"/>
    <p:sldId id="261" r:id="rId6"/>
    <p:sldId id="262" r:id="rId7"/>
    <p:sldId id="263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84" y="-27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470C6-F33B-4247-A451-5BFCEF7ED68B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07F9E9-1C80-44F7-A513-7DF990DD62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79936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470C6-F33B-4247-A451-5BFCEF7ED68B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07F9E9-1C80-44F7-A513-7DF990DD62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86365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470C6-F33B-4247-A451-5BFCEF7ED68B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07F9E9-1C80-44F7-A513-7DF990DD62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73150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470C6-F33B-4247-A451-5BFCEF7ED68B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07F9E9-1C80-44F7-A513-7DF990DD62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80860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470C6-F33B-4247-A451-5BFCEF7ED68B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07F9E9-1C80-44F7-A513-7DF990DD62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69192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470C6-F33B-4247-A451-5BFCEF7ED68B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07F9E9-1C80-44F7-A513-7DF990DD62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4734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470C6-F33B-4247-A451-5BFCEF7ED68B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07F9E9-1C80-44F7-A513-7DF990DD62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59071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470C6-F33B-4247-A451-5BFCEF7ED68B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07F9E9-1C80-44F7-A513-7DF990DD62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79987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470C6-F33B-4247-A451-5BFCEF7ED68B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07F9E9-1C80-44F7-A513-7DF990DD62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03449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470C6-F33B-4247-A451-5BFCEF7ED68B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07F9E9-1C80-44F7-A513-7DF990DD62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74349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470C6-F33B-4247-A451-5BFCEF7ED68B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07F9E9-1C80-44F7-A513-7DF990DD62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37036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0470C6-F33B-4247-A451-5BFCEF7ED68B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07F9E9-1C80-44F7-A513-7DF990DD62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44808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3" Type="http://schemas.openxmlformats.org/officeDocument/2006/relationships/image" Target="../media/image10.wmf"/><Relationship Id="rId7" Type="http://schemas.openxmlformats.org/officeDocument/2006/relationships/image" Target="../media/image16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3.wmf"/><Relationship Id="rId10" Type="http://schemas.openxmlformats.org/officeDocument/2006/relationships/image" Target="../media/image18.jpeg"/><Relationship Id="rId4" Type="http://schemas.openxmlformats.org/officeDocument/2006/relationships/image" Target="../media/image14.wmf"/><Relationship Id="rId9" Type="http://schemas.openxmlformats.org/officeDocument/2006/relationships/image" Target="../media/image12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14.wmf"/><Relationship Id="rId7" Type="http://schemas.openxmlformats.org/officeDocument/2006/relationships/image" Target="../media/image11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4" Type="http://schemas.openxmlformats.org/officeDocument/2006/relationships/image" Target="../media/image13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>
          <a:xfrm>
            <a:off x="685800" y="1508521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/>
        </p:nvSpPr>
        <p:spPr>
          <a:xfrm>
            <a:off x="1498476" y="1508521"/>
            <a:ext cx="6400800" cy="31207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endParaRPr lang="cs-CZ" sz="2600" dirty="0" smtClean="0"/>
          </a:p>
          <a:p>
            <a:r>
              <a:rPr lang="cs-CZ" sz="2600" dirty="0" smtClean="0"/>
              <a:t>Věcné učení pro nižší stupeň ZŠS </a:t>
            </a:r>
          </a:p>
          <a:p>
            <a:r>
              <a:rPr lang="cs-CZ" sz="2400" dirty="0" smtClean="0"/>
              <a:t>Č. </a:t>
            </a:r>
            <a:r>
              <a:rPr lang="cs-CZ" sz="2400" dirty="0" err="1" smtClean="0"/>
              <a:t>DUMu</a:t>
            </a:r>
            <a:r>
              <a:rPr lang="cs-CZ" sz="2400" dirty="0" smtClean="0"/>
              <a:t>:  </a:t>
            </a:r>
            <a:r>
              <a:rPr lang="cs-CZ" sz="2400" dirty="0" smtClean="0"/>
              <a:t>VY_32_INOVACE_16_Ovocné keře</a:t>
            </a:r>
            <a:endParaRPr lang="cs-CZ" dirty="0"/>
          </a:p>
        </p:txBody>
      </p:sp>
      <p:sp>
        <p:nvSpPr>
          <p:cNvPr id="4" name="TextovéPole 5"/>
          <p:cNvSpPr txBox="1"/>
          <p:nvPr/>
        </p:nvSpPr>
        <p:spPr>
          <a:xfrm>
            <a:off x="1074634" y="4374934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Jméno autora:	Mgr. Kateřina Pírková		               </a:t>
            </a: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1376" y="620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66437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2"/>
          <p:cNvSpPr txBox="1">
            <a:spLocks/>
          </p:cNvSpPr>
          <p:nvPr/>
        </p:nvSpPr>
        <p:spPr>
          <a:xfrm>
            <a:off x="683568" y="548680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1800" dirty="0" smtClean="0">
                <a:solidFill>
                  <a:prstClr val="black"/>
                </a:solidFill>
              </a:rPr>
              <a:t>Anotace: Prezentace slouží k seznámení žáků s ovocnými </a:t>
            </a:r>
            <a:r>
              <a:rPr lang="cs-CZ" sz="1800" dirty="0" smtClean="0">
                <a:solidFill>
                  <a:prstClr val="black"/>
                </a:solidFill>
              </a:rPr>
              <a:t>keři.</a:t>
            </a:r>
            <a:r>
              <a:rPr lang="cs-CZ" sz="1800" dirty="0" smtClean="0">
                <a:solidFill>
                  <a:prstClr val="black"/>
                </a:solidFill>
              </a:rPr>
              <a:t/>
            </a:r>
            <a:br>
              <a:rPr lang="cs-CZ" sz="1800" dirty="0" smtClean="0">
                <a:solidFill>
                  <a:prstClr val="black"/>
                </a:solidFill>
              </a:rPr>
            </a:br>
            <a:r>
              <a:rPr lang="cs-CZ" sz="1800" dirty="0" smtClean="0">
                <a:solidFill>
                  <a:prstClr val="black"/>
                </a:solidFill>
              </a:rPr>
              <a:t>                 Je určena pro žáky 4.-6. ročníku ZŠS.</a:t>
            </a:r>
            <a:br>
              <a:rPr lang="cs-CZ" sz="1800" dirty="0" smtClean="0">
                <a:solidFill>
                  <a:prstClr val="black"/>
                </a:solidFill>
              </a:rPr>
            </a:br>
            <a:r>
              <a:rPr lang="cs-CZ" sz="1800" dirty="0" smtClean="0">
                <a:solidFill>
                  <a:prstClr val="black"/>
                </a:solidFill>
              </a:rPr>
              <a:t>                 Období vytvoření vzdělávacího materiálu –květen 2012.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9016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60648"/>
            <a:ext cx="7772400" cy="1154559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accent6">
                    <a:lumMod val="50000"/>
                  </a:schemeClr>
                </a:solidFill>
              </a:rPr>
              <a:t>OVOCNÉ KEŘE</a:t>
            </a:r>
            <a:endParaRPr lang="cs-CZ" sz="5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835696" y="1628800"/>
            <a:ext cx="56886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 keře, na kterých roste ovoce</a:t>
            </a:r>
            <a:endParaRPr lang="cs-CZ" sz="36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029" name="Picture 5" descr="C:\Documents and Settings\Hana\Local Settings\Temporary Internet Files\Content.IE5\XHC0VNFY\MC9002325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420888"/>
            <a:ext cx="4339235" cy="3697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Hana\Local Settings\Temporary Internet Files\Content.IE5\H5YZ4X2V\MC9003312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3365" y="4703125"/>
            <a:ext cx="868711" cy="805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Hana\Local Settings\Temporary Internet Files\Content.IE5\S9Y3OXU3\MC90033128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2364" y="4716096"/>
            <a:ext cx="1123137" cy="7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Hana\Local Settings\Temporary Internet Files\Content.IE5\O9I3WXEB\MC90033129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1241" y="3501007"/>
            <a:ext cx="970835" cy="768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Hana\Local Settings\Temporary Internet Files\Content.IE5\S9Y3OXU3\MC900436896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124302"/>
            <a:ext cx="1145282" cy="1145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Documents and Settings\Hana\Local Settings\Temporary Internet Files\Content.IE5\XHC0VNFY\MC90019354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2928" y="4498281"/>
            <a:ext cx="1020458" cy="1150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5945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6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1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6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accent6">
                    <a:lumMod val="50000"/>
                  </a:schemeClr>
                </a:solidFill>
              </a:rPr>
              <a:t>OVOCNÉ KEŘE</a:t>
            </a:r>
            <a:endParaRPr lang="cs-CZ" sz="5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2050" name="Picture 2" descr="C:\Documents and Settings\Hana\Local Settings\Temporary Internet Files\Content.IE5\O9I3WXEB\MC9003586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628800"/>
            <a:ext cx="1845259" cy="1463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Hana\Local Settings\Temporary Internet Files\Content.IE5\WDW49Z65\MC90035859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2067" y="3933056"/>
            <a:ext cx="1647749" cy="1839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Hana\Local Settings\Temporary Internet Files\Content.IE5\GLMOF0O2\MC90035859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628800"/>
            <a:ext cx="1843430" cy="1463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Hana\Local Settings\Temporary Internet Files\Content.IE5\S9Y3OXU3\MC90042388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628800"/>
            <a:ext cx="1765300" cy="1816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ocuments and Settings\Hana\Local Settings\Temporary Internet Files\Content.IE5\XHC0VNFY\MC90038301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5110" y="3933056"/>
            <a:ext cx="1655978" cy="1826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23467" y="2929402"/>
            <a:ext cx="1512168" cy="646331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RYBÍZ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103339" y="5665603"/>
            <a:ext cx="2005203" cy="58477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 ANGREŠT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107526" y="5665602"/>
            <a:ext cx="1731146" cy="58477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 HROZNY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707905" y="3283345"/>
            <a:ext cx="1765300" cy="58477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 MALINY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680267" y="3000219"/>
            <a:ext cx="2235408" cy="58477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 OSTRUŽINY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2561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accent6">
                    <a:lumMod val="50000"/>
                  </a:schemeClr>
                </a:solidFill>
              </a:rPr>
              <a:t>ZPRACOVÁNÍ OVOCE</a:t>
            </a:r>
            <a:endParaRPr lang="cs-CZ" sz="5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3075" name="Picture 3" descr="C:\Documents and Settings\Hana\Local Settings\Temporary Internet Files\Content.IE5\0L2FW5QJ\MC9000583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1952" y="1498108"/>
            <a:ext cx="2618717" cy="1922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Hana\Local Settings\Temporary Internet Files\Content.IE5\L2445WF4\MC90029022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718376"/>
            <a:ext cx="1944216" cy="1824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Documents and Settings\Hana\Local Settings\Temporary Internet Files\Content.IE5\GLMOF0O2\MC900440397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498108"/>
            <a:ext cx="1922939" cy="1922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Documents and Settings\Hana\Local Settings\Temporary Internet Files\Content.IE5\O9I3WXEB\MC90023257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2926" y="4293096"/>
            <a:ext cx="2338241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Documents and Settings\Hana\Local Settings\Temporary Internet Files\Content.IE5\L2445WF4\MC90041070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4028" y="4075955"/>
            <a:ext cx="2033283" cy="2153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5536" y="3421047"/>
            <a:ext cx="2376264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MARMELÁDA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03218" y="3413246"/>
            <a:ext cx="1656184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KOMPOT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56176" y="3413246"/>
            <a:ext cx="2736304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OVOCNÁ  ŠŤÁVA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694519" y="5949280"/>
            <a:ext cx="2664296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OVOCNÝ KOLÁČ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980417" y="5949280"/>
            <a:ext cx="1876894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ZMRZLINA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6984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accent6">
                    <a:lumMod val="50000"/>
                  </a:schemeClr>
                </a:solidFill>
              </a:rPr>
              <a:t>ZPRACOVÁNÍ OVOCE</a:t>
            </a:r>
            <a:endParaRPr lang="cs-CZ" sz="5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5" name="Picture 2" descr="C:\Documents and Settings\Hana\Local Settings\Temporary Internet Files\Content.IE5\O9I3WXEB\MC9003586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930" y="1546436"/>
            <a:ext cx="1845259" cy="1463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Documents and Settings\Hana\Local Settings\Temporary Internet Files\Content.IE5\GLMOF0O2\MC9003585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628800"/>
            <a:ext cx="1843430" cy="1463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Documents and Settings\Hana\Local Settings\Temporary Internet Files\Content.IE5\L2445WF4\MC90029022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692" y="3324215"/>
            <a:ext cx="1209023" cy="1134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Documents and Settings\Hana\Local Settings\Temporary Internet Files\Content.IE5\0L2FW5QJ\MC90005834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8510" y="3382487"/>
            <a:ext cx="1309358" cy="961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C:\Documents and Settings\Hana\Local Settings\Temporary Internet Files\Content.IE5\GLMOF0O2\MC900440397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8047" y="3501008"/>
            <a:ext cx="1368152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8" descr="C:\Documents and Settings\Hana\Local Settings\Temporary Internet Files\Content.IE5\O9I3WXEB\MC90023257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7856" y="3460880"/>
            <a:ext cx="1296144" cy="997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0" descr="C:\Documents and Settings\Hana\Local Settings\Temporary Internet Files\Content.IE5\L2445WF4\MC90041070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239929"/>
            <a:ext cx="1202702" cy="1273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C:\Documents and Settings\Hana\Local Settings\Temporary Internet Files\Content.IE5\XHC0VNFY\MC90038301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4134" y="1570508"/>
            <a:ext cx="1655978" cy="1826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Documents and Settings\Hana\Local Settings\Temporary Internet Files\Content.IE5\WDW49Z65\MC900433160[2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571" y="4841578"/>
            <a:ext cx="1616224" cy="16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2" descr="C:\Documents and Settings\Hana\Local Settings\Temporary Internet Files\Content.IE5\WDW49Z65\MC900433160[2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0048" y="4841578"/>
            <a:ext cx="1616224" cy="16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2" descr="C:\Documents and Settings\Hana\Local Settings\Temporary Internet Files\Content.IE5\WDW49Z65\MC900433160[2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3576" y="4841578"/>
            <a:ext cx="1616224" cy="16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7771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accent6">
                    <a:lumMod val="50000"/>
                  </a:schemeClr>
                </a:solidFill>
              </a:rPr>
              <a:t>ZPRACOVÁNÍ OVOCE</a:t>
            </a:r>
            <a:endParaRPr lang="cs-CZ" sz="5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5" name="Picture 3" descr="C:\Documents and Settings\Hana\Local Settings\Temporary Internet Files\Content.IE5\WDW49Z65\MC9003585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8729" y="1533119"/>
            <a:ext cx="1647749" cy="1839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Documents and Settings\Hana\Local Settings\Temporary Internet Files\Content.IE5\L2445WF4\MC90029022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6324" y="3550769"/>
            <a:ext cx="1209023" cy="1134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Documents and Settings\Hana\Local Settings\Temporary Internet Files\Content.IE5\0L2FW5QJ\MC90005834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6116" y="3550769"/>
            <a:ext cx="1309358" cy="961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8" descr="C:\Documents and Settings\Hana\Local Settings\Temporary Internet Files\Content.IE5\O9I3WXEB\MC90023257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3973" y="3468112"/>
            <a:ext cx="1296144" cy="997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 descr="C:\Documents and Settings\Hana\Local Settings\Temporary Internet Files\Content.IE5\L2445WF4\MC90041070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5347" y="3372892"/>
            <a:ext cx="1202702" cy="1273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5" descr="C:\Documents and Settings\Hana\Local Settings\Temporary Internet Files\Content.IE5\S9Y3OXU3\MC90042388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3403" y="1556792"/>
            <a:ext cx="1765300" cy="1816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Documents and Settings\Hana\Local Settings\Temporary Internet Files\Content.IE5\WDW49Z65\MC900433160[2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4491" y="4646831"/>
            <a:ext cx="1616224" cy="16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Documents and Settings\Hana\Local Settings\Temporary Internet Files\Content.IE5\WDW49Z65\MC900433160[2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7235" y="4672179"/>
            <a:ext cx="1616224" cy="16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2524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762699" y="620688"/>
            <a:ext cx="158844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>
                <a:solidFill>
                  <a:prstClr val="black"/>
                </a:solidFill>
                <a:ea typeface="+mj-ea"/>
                <a:cs typeface="+mj-cs"/>
              </a:rPr>
              <a:t>Citace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039072" y="1337572"/>
            <a:ext cx="763284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lvl="0" indent="-285750">
              <a:buFont typeface="Arial" pitchFamily="34" charset="0"/>
              <a:buChar char="•"/>
            </a:pPr>
            <a:r>
              <a:rPr lang="en-US" sz="2000" dirty="0"/>
              <a:t>[</a:t>
            </a:r>
            <a:r>
              <a:rPr lang="cs-CZ" sz="2000" dirty="0" smtClean="0"/>
              <a:t>cit.2012-05-08</a:t>
            </a:r>
            <a:r>
              <a:rPr lang="en-US" sz="2000" dirty="0" smtClean="0"/>
              <a:t>]</a:t>
            </a:r>
            <a:r>
              <a:rPr lang="cs-CZ" sz="2000" dirty="0"/>
              <a:t>.Dostupné na </a:t>
            </a:r>
            <a:r>
              <a:rPr lang="cs-CZ" sz="2000" dirty="0" smtClean="0"/>
              <a:t>www: </a:t>
            </a:r>
            <a:r>
              <a:rPr lang="cs-CZ" sz="2000" dirty="0" smtClean="0">
                <a:hlinkClick r:id="rId2"/>
              </a:rPr>
              <a:t>http</a:t>
            </a:r>
            <a:r>
              <a:rPr lang="cs-CZ" sz="2000" dirty="0">
                <a:hlinkClick r:id="rId2"/>
              </a:rPr>
              <a:t>://</a:t>
            </a:r>
            <a:r>
              <a:rPr lang="cs-CZ" sz="2000" dirty="0" smtClean="0">
                <a:hlinkClick r:id="rId2"/>
              </a:rPr>
              <a:t>office.microsoft.com</a:t>
            </a:r>
            <a:endParaRPr lang="cs-CZ" sz="2000" dirty="0" smtClean="0"/>
          </a:p>
          <a:p>
            <a:endParaRPr lang="cs-CZ" sz="2000" dirty="0" smtClean="0"/>
          </a:p>
          <a:p>
            <a:pPr lvl="0"/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292684367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87</Words>
  <Application>Microsoft Office PowerPoint</Application>
  <PresentationFormat>Předvádění na obrazovce (4:3)</PresentationFormat>
  <Paragraphs>28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OVOCNÉ KEŘE</vt:lpstr>
      <vt:lpstr>OVOCNÉ KEŘE</vt:lpstr>
      <vt:lpstr>ZPRACOVÁNÍ OVOCE</vt:lpstr>
      <vt:lpstr>ZPRACOVÁNÍ OVOCE</vt:lpstr>
      <vt:lpstr>ZPRACOVÁNÍ OVOCE</vt:lpstr>
      <vt:lpstr>Prezentace aplikace PowerPoint</vt:lpstr>
    </vt:vector>
  </TitlesOfParts>
  <Company>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</dc:creator>
  <cp:lastModifiedBy>Hana</cp:lastModifiedBy>
  <cp:revision>8</cp:revision>
  <dcterms:created xsi:type="dcterms:W3CDTF">2012-05-08T18:22:45Z</dcterms:created>
  <dcterms:modified xsi:type="dcterms:W3CDTF">2012-05-08T19:34:06Z</dcterms:modified>
</cp:coreProperties>
</file>