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6" r:id="rId4"/>
    <p:sldId id="260" r:id="rId5"/>
    <p:sldId id="261" r:id="rId6"/>
    <p:sldId id="262" r:id="rId7"/>
    <p:sldId id="263" r:id="rId8"/>
    <p:sldId id="259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46" d="100"/>
          <a:sy n="46" d="100"/>
        </p:scale>
        <p:origin x="-1164" y="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EA4D35-D788-4C26-9683-3D8D2979DCD5}" type="datetimeFigureOut">
              <a:rPr lang="cs-CZ" smtClean="0"/>
              <a:t>24.9.2012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837ABF-333B-4EEA-A9D1-511E6CB8BFB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820561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EA4D35-D788-4C26-9683-3D8D2979DCD5}" type="datetimeFigureOut">
              <a:rPr lang="cs-CZ" smtClean="0"/>
              <a:t>24.9.2012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837ABF-333B-4EEA-A9D1-511E6CB8BFB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004743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EA4D35-D788-4C26-9683-3D8D2979DCD5}" type="datetimeFigureOut">
              <a:rPr lang="cs-CZ" smtClean="0"/>
              <a:t>24.9.2012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837ABF-333B-4EEA-A9D1-511E6CB8BFB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3498910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EA4D35-D788-4C26-9683-3D8D2979DCD5}" type="datetimeFigureOut">
              <a:rPr lang="cs-CZ" smtClean="0"/>
              <a:t>24.9.2012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837ABF-333B-4EEA-A9D1-511E6CB8BFB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2469759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EA4D35-D788-4C26-9683-3D8D2979DCD5}" type="datetimeFigureOut">
              <a:rPr lang="cs-CZ" smtClean="0"/>
              <a:t>24.9.2012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837ABF-333B-4EEA-A9D1-511E6CB8BFB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57372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EA4D35-D788-4C26-9683-3D8D2979DCD5}" type="datetimeFigureOut">
              <a:rPr lang="cs-CZ" smtClean="0"/>
              <a:t>24.9.2012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837ABF-333B-4EEA-A9D1-511E6CB8BFB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2147146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EA4D35-D788-4C26-9683-3D8D2979DCD5}" type="datetimeFigureOut">
              <a:rPr lang="cs-CZ" smtClean="0"/>
              <a:t>24.9.2012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837ABF-333B-4EEA-A9D1-511E6CB8BFB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620656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EA4D35-D788-4C26-9683-3D8D2979DCD5}" type="datetimeFigureOut">
              <a:rPr lang="cs-CZ" smtClean="0"/>
              <a:t>24.9.2012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837ABF-333B-4EEA-A9D1-511E6CB8BFB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75010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EA4D35-D788-4C26-9683-3D8D2979DCD5}" type="datetimeFigureOut">
              <a:rPr lang="cs-CZ" smtClean="0"/>
              <a:t>24.9.2012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837ABF-333B-4EEA-A9D1-511E6CB8BFB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1489692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EA4D35-D788-4C26-9683-3D8D2979DCD5}" type="datetimeFigureOut">
              <a:rPr lang="cs-CZ" smtClean="0"/>
              <a:t>24.9.2012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837ABF-333B-4EEA-A9D1-511E6CB8BFB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277973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EA4D35-D788-4C26-9683-3D8D2979DCD5}" type="datetimeFigureOut">
              <a:rPr lang="cs-CZ" smtClean="0"/>
              <a:t>24.9.2012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837ABF-333B-4EEA-A9D1-511E6CB8BFB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29879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BEA4D35-D788-4C26-9683-3D8D2979DCD5}" type="datetimeFigureOut">
              <a:rPr lang="cs-CZ" smtClean="0"/>
              <a:t>24.9.2012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B837ABF-333B-4EEA-A9D1-511E6CB8BFB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115111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3" Type="http://schemas.openxmlformats.org/officeDocument/2006/relationships/image" Target="../media/image4.wmf"/><Relationship Id="rId7" Type="http://schemas.openxmlformats.org/officeDocument/2006/relationships/image" Target="../media/image8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jpeg"/><Relationship Id="rId9" Type="http://schemas.openxmlformats.org/officeDocument/2006/relationships/image" Target="../media/image10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wmf"/><Relationship Id="rId3" Type="http://schemas.openxmlformats.org/officeDocument/2006/relationships/image" Target="../media/image12.wmf"/><Relationship Id="rId7" Type="http://schemas.openxmlformats.org/officeDocument/2006/relationships/image" Target="../media/image16.pn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wmf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wmf"/><Relationship Id="rId7" Type="http://schemas.openxmlformats.org/officeDocument/2006/relationships/image" Target="../media/image23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2.wmf"/><Relationship Id="rId5" Type="http://schemas.openxmlformats.org/officeDocument/2006/relationships/image" Target="../media/image21.jpeg"/><Relationship Id="rId4" Type="http://schemas.openxmlformats.org/officeDocument/2006/relationships/image" Target="../media/image20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wmf"/><Relationship Id="rId3" Type="http://schemas.openxmlformats.org/officeDocument/2006/relationships/image" Target="../media/image25.wmf"/><Relationship Id="rId7" Type="http://schemas.openxmlformats.org/officeDocument/2006/relationships/image" Target="../media/image29.wmf"/><Relationship Id="rId2" Type="http://schemas.openxmlformats.org/officeDocument/2006/relationships/image" Target="../media/image24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8.png"/><Relationship Id="rId11" Type="http://schemas.openxmlformats.org/officeDocument/2006/relationships/image" Target="../media/image33.jpeg"/><Relationship Id="rId5" Type="http://schemas.openxmlformats.org/officeDocument/2006/relationships/image" Target="../media/image27.jpeg"/><Relationship Id="rId10" Type="http://schemas.openxmlformats.org/officeDocument/2006/relationships/image" Target="../media/image32.jpeg"/><Relationship Id="rId4" Type="http://schemas.openxmlformats.org/officeDocument/2006/relationships/image" Target="../media/image26.jpeg"/><Relationship Id="rId9" Type="http://schemas.openxmlformats.org/officeDocument/2006/relationships/image" Target="../media/image31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/>
        </p:nvSpPr>
        <p:spPr>
          <a:xfrm>
            <a:off x="685800" y="1508521"/>
            <a:ext cx="7772400" cy="14700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cs-CZ" sz="3600" dirty="0"/>
          </a:p>
        </p:txBody>
      </p:sp>
      <p:sp>
        <p:nvSpPr>
          <p:cNvPr id="3" name="Podnadpis 2"/>
          <p:cNvSpPr>
            <a:spLocks noGrp="1"/>
          </p:cNvSpPr>
          <p:nvPr/>
        </p:nvSpPr>
        <p:spPr>
          <a:xfrm>
            <a:off x="1498476" y="1508521"/>
            <a:ext cx="6400800" cy="312075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sz="2600" dirty="0" smtClean="0"/>
          </a:p>
          <a:p>
            <a:r>
              <a:rPr lang="cs-CZ" sz="2600" dirty="0" smtClean="0"/>
              <a:t>ZŠP a ZŠS Uherský Brod</a:t>
            </a:r>
          </a:p>
          <a:p>
            <a:r>
              <a:rPr lang="cs-CZ" sz="2600" dirty="0" smtClean="0"/>
              <a:t> </a:t>
            </a:r>
            <a:r>
              <a:rPr lang="cs-CZ" sz="2600" dirty="0"/>
              <a:t>projekt č. CZ.1.07/1.4.00/21.0961</a:t>
            </a:r>
            <a:endParaRPr lang="cs-CZ" sz="2600" dirty="0" smtClean="0"/>
          </a:p>
          <a:p>
            <a:endParaRPr lang="cs-CZ" sz="2600" dirty="0" smtClean="0"/>
          </a:p>
          <a:p>
            <a:r>
              <a:rPr lang="cs-CZ" sz="2600" dirty="0" smtClean="0"/>
              <a:t>Věcné učení pro nižší stupeň ZŠS </a:t>
            </a:r>
          </a:p>
          <a:p>
            <a:r>
              <a:rPr lang="cs-CZ" sz="2400" dirty="0" smtClean="0"/>
              <a:t>Č. </a:t>
            </a:r>
            <a:r>
              <a:rPr lang="cs-CZ" sz="2400" dirty="0" err="1" smtClean="0"/>
              <a:t>DUMu</a:t>
            </a:r>
            <a:r>
              <a:rPr lang="cs-CZ" sz="2400" dirty="0" smtClean="0"/>
              <a:t>:  VY_32_INOVACE_17_Zelenina</a:t>
            </a:r>
            <a:endParaRPr lang="cs-CZ" dirty="0"/>
          </a:p>
        </p:txBody>
      </p:sp>
      <p:sp>
        <p:nvSpPr>
          <p:cNvPr id="4" name="TextovéPole 5"/>
          <p:cNvSpPr txBox="1"/>
          <p:nvPr/>
        </p:nvSpPr>
        <p:spPr>
          <a:xfrm>
            <a:off x="1074634" y="4374934"/>
            <a:ext cx="705678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Jméno autora:	Mgr. Kateřina Pírková		               </a:t>
            </a:r>
            <a:endParaRPr lang="cs-CZ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41376" y="620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280543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2"/>
          <p:cNvSpPr txBox="1">
            <a:spLocks/>
          </p:cNvSpPr>
          <p:nvPr/>
        </p:nvSpPr>
        <p:spPr>
          <a:xfrm>
            <a:off x="683568" y="548680"/>
            <a:ext cx="7772400" cy="14700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1800" dirty="0" smtClean="0">
                <a:solidFill>
                  <a:prstClr val="black"/>
                </a:solidFill>
              </a:rPr>
              <a:t>Anotace: Prezentace slouží k seznámení žáků s druhy zeleniny.</a:t>
            </a:r>
            <a:br>
              <a:rPr lang="cs-CZ" sz="1800" dirty="0" smtClean="0">
                <a:solidFill>
                  <a:prstClr val="black"/>
                </a:solidFill>
              </a:rPr>
            </a:br>
            <a:r>
              <a:rPr lang="cs-CZ" sz="1800" dirty="0" smtClean="0">
                <a:solidFill>
                  <a:prstClr val="black"/>
                </a:solidFill>
              </a:rPr>
              <a:t>                 Je určena pro žáky 4.-6. ročníku ZŠS.</a:t>
            </a:r>
            <a:br>
              <a:rPr lang="cs-CZ" sz="1800" dirty="0" smtClean="0">
                <a:solidFill>
                  <a:prstClr val="black"/>
                </a:solidFill>
              </a:rPr>
            </a:br>
            <a:r>
              <a:rPr lang="cs-CZ" sz="1800" dirty="0" smtClean="0">
                <a:solidFill>
                  <a:prstClr val="black"/>
                </a:solidFill>
              </a:rPr>
              <a:t>                 Období vytvoření vzdělávacího materiálu –květen 2012.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414586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116633"/>
            <a:ext cx="7772400" cy="1368152"/>
          </a:xfr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4800" b="1" dirty="0" smtClean="0">
                <a:solidFill>
                  <a:schemeClr val="accent3">
                    <a:lumMod val="50000"/>
                  </a:schemeClr>
                </a:solidFill>
              </a:rPr>
              <a:t>ZELENINA </a:t>
            </a:r>
            <a:endParaRPr lang="cs-CZ" sz="48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pic>
        <p:nvPicPr>
          <p:cNvPr id="1028" name="Picture 4" descr="C:\Documents and Settings\Hana\Local Settings\Temporary Internet Files\Content.IE5\H5YZ4X2V\MC900441872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3906926"/>
            <a:ext cx="2687042" cy="23667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411760" y="1700808"/>
            <a:ext cx="4752528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accent3">
                    <a:lumMod val="75000"/>
                  </a:schemeClr>
                </a:solidFill>
              </a:rPr>
              <a:t>OVOCE A ZELENINA, </a:t>
            </a:r>
          </a:p>
          <a:p>
            <a:r>
              <a:rPr lang="cs-CZ" sz="3200" dirty="0" smtClean="0">
                <a:solidFill>
                  <a:schemeClr val="accent3">
                    <a:lumMod val="75000"/>
                  </a:schemeClr>
                </a:solidFill>
              </a:rPr>
              <a:t>TO JE ZDRAVÍ, TO JE SÍLA.</a:t>
            </a:r>
          </a:p>
          <a:p>
            <a:r>
              <a:rPr lang="cs-CZ" sz="3200" dirty="0" smtClean="0">
                <a:solidFill>
                  <a:schemeClr val="accent3">
                    <a:lumMod val="75000"/>
                  </a:schemeClr>
                </a:solidFill>
              </a:rPr>
              <a:t>KDO JÍ </a:t>
            </a:r>
            <a:r>
              <a:rPr lang="cs-CZ" sz="3200" dirty="0" smtClean="0">
                <a:solidFill>
                  <a:schemeClr val="accent3">
                    <a:lumMod val="75000"/>
                  </a:schemeClr>
                </a:solidFill>
              </a:rPr>
              <a:t>MRKEV, </a:t>
            </a:r>
            <a:r>
              <a:rPr lang="cs-CZ" sz="3200" dirty="0" smtClean="0">
                <a:solidFill>
                  <a:schemeClr val="accent3">
                    <a:lumMod val="75000"/>
                  </a:schemeClr>
                </a:solidFill>
              </a:rPr>
              <a:t>ŘEDKVIČKY, </a:t>
            </a:r>
          </a:p>
          <a:p>
            <a:r>
              <a:rPr lang="cs-CZ" sz="3200" dirty="0" smtClean="0">
                <a:solidFill>
                  <a:schemeClr val="accent3">
                    <a:lumMod val="75000"/>
                  </a:schemeClr>
                </a:solidFill>
              </a:rPr>
              <a:t>BUDE ZDRAVÝ CELIČKÝ.</a:t>
            </a:r>
            <a:endParaRPr lang="cs-CZ" sz="3200" dirty="0">
              <a:solidFill>
                <a:schemeClr val="accent3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742584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4800" b="1" dirty="0" smtClean="0">
                <a:solidFill>
                  <a:schemeClr val="accent3">
                    <a:lumMod val="50000"/>
                  </a:schemeClr>
                </a:solidFill>
              </a:rPr>
              <a:t> ZELENINA </a:t>
            </a:r>
            <a:endParaRPr lang="cs-CZ" sz="48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pic>
        <p:nvPicPr>
          <p:cNvPr id="2050" name="Picture 2" descr="C:\Documents and Settings\Hana\Local Settings\Temporary Internet Files\Content.IE5\O9I3WXEB\MP90040655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0391" y="1844824"/>
            <a:ext cx="1473098" cy="1944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Documents and Settings\Hana\Local Settings\Temporary Internet Files\Content.IE5\L2445WF4\MC90035867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7089" y="4353217"/>
            <a:ext cx="1473098" cy="18406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Documents and Settings\Hana\Local Settings\Temporary Internet Files\Content.IE5\GLMOF0O2\MP900387856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40461" y="1700808"/>
            <a:ext cx="2548880" cy="18182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Documents and Settings\Hana\Local Settings\Temporary Internet Files\Content.IE5\XHC0VNFY\MP900387863[1]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3924894"/>
            <a:ext cx="1944216" cy="25284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Documents and Settings\Hana\Local Settings\Temporary Internet Files\Content.IE5\H5YZ4X2V\MP900177942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90860" y="1823183"/>
            <a:ext cx="1948602" cy="16181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Documents and Settings\Hana\Local Settings\Temporary Internet Files\Content.IE5\0L2FW5QJ\MP900387905[1]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4353217"/>
            <a:ext cx="2725536" cy="1944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Documents and Settings\Hana\Local Settings\Temporary Internet Files\Content.IE5\GLMOF0O2\MP900387867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89341" y="1889091"/>
            <a:ext cx="2074844" cy="14800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C:\Documents and Settings\Hana\Local Settings\Temporary Internet Files\Content.IE5\0L2FW5QJ\MP900400580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770" y="4011926"/>
            <a:ext cx="1770662" cy="22138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60338" y="3519009"/>
            <a:ext cx="1226599" cy="52322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</a:rPr>
              <a:t>RAJČE</a:t>
            </a:r>
            <a:endParaRPr lang="cs-CZ" sz="28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627784" y="3290733"/>
            <a:ext cx="1512168" cy="52322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</a:rPr>
              <a:t>PAPRIKA</a:t>
            </a:r>
            <a:endParaRPr lang="cs-CZ" sz="28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027018" y="3140968"/>
            <a:ext cx="1224136" cy="52322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</a:rPr>
              <a:t>CIBULE</a:t>
            </a:r>
            <a:endParaRPr lang="cs-CZ" sz="28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790860" y="3290733"/>
            <a:ext cx="1928572" cy="52322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</a:rPr>
              <a:t>BRAMBOR</a:t>
            </a:r>
            <a:endParaRPr lang="cs-CZ" sz="28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49060" y="6021288"/>
            <a:ext cx="1491401" cy="52322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</a:rPr>
              <a:t>OKUREK</a:t>
            </a:r>
            <a:endParaRPr lang="cs-CZ" sz="28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483768" y="6021288"/>
            <a:ext cx="1368152" cy="52322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</a:rPr>
              <a:t>MRKEV</a:t>
            </a:r>
            <a:endParaRPr lang="cs-CZ" sz="28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494608" y="6021288"/>
            <a:ext cx="2016224" cy="52322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</a:rPr>
              <a:t>ŘEDKVIČKA</a:t>
            </a:r>
            <a:endParaRPr lang="cs-CZ" sz="28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948770" y="6193904"/>
            <a:ext cx="1770662" cy="52322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</a:rPr>
              <a:t>KUKUŘICE</a:t>
            </a:r>
            <a:endParaRPr lang="cs-CZ" sz="2800" b="1" dirty="0">
              <a:solidFill>
                <a:schemeClr val="accent3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730011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205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6" dur="10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3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0" dur="1000"/>
                                        <p:tgtEl>
                                          <p:spTgt spid="206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1" dur="1000" fill="hold"/>
                                        <p:tgtEl>
                                          <p:spTgt spid="20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20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Documents and Settings\Hana\Local Settings\Temporary Internet Files\Content.IE5\H5YZ4X2V\MP900437382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35352" y="1484784"/>
            <a:ext cx="4273296" cy="51446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4800" b="1" dirty="0" smtClean="0">
                <a:solidFill>
                  <a:schemeClr val="accent3">
                    <a:lumMod val="50000"/>
                  </a:schemeClr>
                </a:solidFill>
              </a:rPr>
              <a:t> ZELENINA </a:t>
            </a:r>
            <a:endParaRPr lang="cs-CZ" sz="48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pic>
        <p:nvPicPr>
          <p:cNvPr id="3075" name="Picture 3" descr="C:\Documents and Settings\Hana\Local Settings\Temporary Internet Files\Content.IE5\L2445WF4\MC90021514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531674"/>
            <a:ext cx="1238061" cy="10426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Documents and Settings\Hana\Local Settings\Temporary Internet Files\Content.IE5\WDW49Z65\MC900436357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852936"/>
            <a:ext cx="1289298" cy="12892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Documents and Settings\Hana\Local Settings\Temporary Internet Files\Content.IE5\GLMOF0O2\MC900441780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162" y="4653136"/>
            <a:ext cx="1238061" cy="12380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Documents and Settings\Hana\Local Settings\Temporary Internet Files\Content.IE5\XHC0VNFY\MC900246129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05135" y="1602829"/>
            <a:ext cx="1255674" cy="16438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Documents and Settings\Hana\Local Settings\Temporary Internet Files\Content.IE5\S9Y3OXU3\MC900441782[1]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05135" y="3422141"/>
            <a:ext cx="1440185" cy="14401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Documents and Settings\Hana\Local Settings\Temporary Internet Files\Content.IE5\O9I3WXEB\MC900112420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5085184"/>
            <a:ext cx="1897056" cy="13318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6" name="Přímá spojnice se šipkou 5"/>
          <p:cNvCxnSpPr>
            <a:stCxn id="3075" idx="3"/>
          </p:cNvCxnSpPr>
          <p:nvPr/>
        </p:nvCxnSpPr>
        <p:spPr>
          <a:xfrm>
            <a:off x="1705605" y="2053003"/>
            <a:ext cx="2290331" cy="2384109"/>
          </a:xfrm>
          <a:prstGeom prst="straightConnector1">
            <a:avLst/>
          </a:prstGeom>
          <a:ln w="762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 flipV="1">
            <a:off x="1475656" y="2852936"/>
            <a:ext cx="4608512" cy="936104"/>
          </a:xfrm>
          <a:prstGeom prst="straightConnector1">
            <a:avLst/>
          </a:prstGeom>
          <a:ln w="762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 flipV="1">
            <a:off x="1475656" y="4142233"/>
            <a:ext cx="1375114" cy="942951"/>
          </a:xfrm>
          <a:prstGeom prst="straightConnector1">
            <a:avLst/>
          </a:prstGeom>
          <a:ln w="762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 flipH="1">
            <a:off x="5436096" y="2424736"/>
            <a:ext cx="2596876" cy="3164504"/>
          </a:xfrm>
          <a:prstGeom prst="straightConnector1">
            <a:avLst/>
          </a:prstGeom>
          <a:ln w="762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 flipH="1">
            <a:off x="4572000" y="4057092"/>
            <a:ext cx="3168352" cy="1388132"/>
          </a:xfrm>
          <a:prstGeom prst="straightConnector1">
            <a:avLst/>
          </a:prstGeom>
          <a:ln w="762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 flipH="1" flipV="1">
            <a:off x="5004048" y="3320988"/>
            <a:ext cx="1944216" cy="2124236"/>
          </a:xfrm>
          <a:prstGeom prst="straightConnector1">
            <a:avLst/>
          </a:prstGeom>
          <a:ln w="762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278050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30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30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4800" b="1" dirty="0" smtClean="0">
                <a:solidFill>
                  <a:schemeClr val="accent3">
                    <a:lumMod val="50000"/>
                  </a:schemeClr>
                </a:solidFill>
              </a:rPr>
              <a:t>ZELENINOVÁ </a:t>
            </a:r>
            <a:r>
              <a:rPr lang="cs-CZ" sz="4800" b="1" dirty="0" smtClean="0">
                <a:solidFill>
                  <a:schemeClr val="accent3">
                    <a:lumMod val="50000"/>
                  </a:schemeClr>
                </a:solidFill>
              </a:rPr>
              <a:t>JÍDLA </a:t>
            </a:r>
            <a:endParaRPr lang="cs-CZ" sz="48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pic>
        <p:nvPicPr>
          <p:cNvPr id="4098" name="Picture 2" descr="C:\Documents and Settings\Hana\Local Settings\Temporary Internet Files\Content.IE5\0L2FW5QJ\MP90040055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3" y="1844824"/>
            <a:ext cx="2599045" cy="17320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Documents and Settings\Hana\Local Settings\Temporary Internet Files\Content.IE5\O9I3WXEB\MC90041286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3933057"/>
            <a:ext cx="2599045" cy="1944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Documents and Settings\Hana\Local Settings\Temporary Internet Files\Content.IE5\GLMOF0O2\MP900422229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1875442"/>
            <a:ext cx="2375093" cy="17126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Documents and Settings\Hana\Local Settings\Temporary Internet Files\Content.IE5\XHC0VNFY\MP900403546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28886" y="3987471"/>
            <a:ext cx="2382768" cy="19480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Documents and Settings\Hana\Local Settings\Temporary Internet Files\Content.IE5\H5YZ4X2V\MC90044185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1754394"/>
            <a:ext cx="2014215" cy="1822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C:\Documents and Settings\Hana\Local Settings\Temporary Internet Files\Content.IE5\GLMOF0O2\MP900400602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4036976"/>
            <a:ext cx="2014215" cy="18985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191001" y="3315234"/>
            <a:ext cx="1152128" cy="52322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</a:rPr>
              <a:t>SALÁT</a:t>
            </a:r>
            <a:endParaRPr lang="cs-CZ" sz="28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355976" y="3285342"/>
            <a:ext cx="1224136" cy="52322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</a:rPr>
              <a:t> PIZZA</a:t>
            </a:r>
            <a:endParaRPr lang="cs-CZ" sz="28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876256" y="3285342"/>
            <a:ext cx="1224136" cy="52322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</a:rPr>
              <a:t> ŠŤÁVA</a:t>
            </a:r>
            <a:endParaRPr lang="cs-CZ" sz="28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065050" y="5615663"/>
            <a:ext cx="1656184" cy="52322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</a:rPr>
              <a:t> POLÉVKA</a:t>
            </a:r>
            <a:endParaRPr lang="cs-CZ" sz="28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139952" y="5701967"/>
            <a:ext cx="1728192" cy="52322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</a:rPr>
              <a:t> OBLOHA</a:t>
            </a:r>
            <a:endParaRPr lang="cs-CZ" sz="28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479206" y="5773561"/>
            <a:ext cx="2232249" cy="52322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</a:rPr>
              <a:t> ZAVAŘENINA</a:t>
            </a:r>
            <a:endParaRPr lang="cs-CZ" sz="2800" b="1" dirty="0">
              <a:solidFill>
                <a:schemeClr val="accent3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993468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410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4800" b="1" dirty="0" smtClean="0">
                <a:solidFill>
                  <a:schemeClr val="accent3">
                    <a:lumMod val="50000"/>
                  </a:schemeClr>
                </a:solidFill>
              </a:rPr>
              <a:t>ZELENINOVÁ </a:t>
            </a:r>
            <a:r>
              <a:rPr lang="cs-CZ" sz="4800" b="1" dirty="0" smtClean="0">
                <a:solidFill>
                  <a:schemeClr val="accent3">
                    <a:lumMod val="50000"/>
                  </a:schemeClr>
                </a:solidFill>
              </a:rPr>
              <a:t>JÍDLA </a:t>
            </a:r>
            <a:endParaRPr lang="cs-CZ" sz="48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pic>
        <p:nvPicPr>
          <p:cNvPr id="5122" name="Picture 2" descr="C:\Documents and Settings\Hana\Local Settings\Temporary Internet Files\Content.IE5\XHC0VNFY\MC90028718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916832"/>
            <a:ext cx="1434822" cy="14741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Documents and Settings\Hana\Local Settings\Temporary Internet Files\Content.IE5\S9Y3OXU3\MC90041344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12351" y="1680739"/>
            <a:ext cx="1431787" cy="19463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Documents and Settings\Hana\Local Settings\Temporary Internet Files\Content.IE5\H5YZ4X2V\MP900422285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591" y="4437112"/>
            <a:ext cx="1268760" cy="12687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C:\Documents and Settings\Hana\Local Settings\Temporary Internet Files\Content.IE5\O9I3WXEB\MP900424367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1916832"/>
            <a:ext cx="1569351" cy="15693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C:\Documents and Settings\Hana\Local Settings\Temporary Internet Files\Content.IE5\0L2FW5QJ\MC900441775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17751" y="1916832"/>
            <a:ext cx="1710213" cy="17102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9" name="Picture 9" descr="C:\Documents and Settings\Hana\Local Settings\Temporary Internet Files\Content.IE5\GLMOF0O2\MC900090178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46450" y="4437112"/>
            <a:ext cx="2363588" cy="15505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0" name="Picture 10" descr="C:\Documents and Settings\Hana\Local Settings\Temporary Internet Files\Content.IE5\WDW49Z65\MC900296125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1" y="4137339"/>
            <a:ext cx="2057719" cy="1821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1" name="Picture 11" descr="C:\Documents and Settings\Hana\Local Settings\Temporary Internet Files\Content.IE5\XHC0VNFY\MP900423014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4197591"/>
            <a:ext cx="1700808" cy="17008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2" name="Picture 12" descr="C:\Documents and Settings\Hana\Local Settings\Temporary Internet Files\Content.IE5\H5YZ4X2V\MC900433160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90819" y="3049200"/>
            <a:ext cx="874850" cy="874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12" descr="C:\Documents and Settings\Hana\Local Settings\Temporary Internet Files\Content.IE5\H5YZ4X2V\MC900433160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32181" y="3048758"/>
            <a:ext cx="874850" cy="874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12" descr="C:\Documents and Settings\Hana\Local Settings\Temporary Internet Files\Content.IE5\H5YZ4X2V\MC900433160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1912" y="5550253"/>
            <a:ext cx="874850" cy="874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12" descr="C:\Documents and Settings\Hana\Local Settings\Temporary Internet Files\Content.IE5\H5YZ4X2V\MC900433160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51465" y="5705872"/>
            <a:ext cx="874850" cy="874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12" descr="C:\Documents and Settings\Hana\Local Settings\Temporary Internet Files\Content.IE5\H5YZ4X2V\MC900433160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33251" y="5705872"/>
            <a:ext cx="874850" cy="874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3" name="Picture 13" descr="C:\Documents and Settings\Hana\Local Settings\Temporary Internet Files\Content.IE5\GLMOF0O2\MC900433161[1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9898" y="3189620"/>
            <a:ext cx="874850" cy="874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13" descr="C:\Documents and Settings\Hana\Local Settings\Temporary Internet Files\Content.IE5\GLMOF0O2\MC900433161[1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9898" y="5554167"/>
            <a:ext cx="874850" cy="874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13" descr="C:\Documents and Settings\Hana\Local Settings\Temporary Internet Files\Content.IE5\GLMOF0O2\MC900433161[1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3262489"/>
            <a:ext cx="874850" cy="874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958451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51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9" dur="2000"/>
                                        <p:tgtEl>
                                          <p:spTgt spid="51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0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1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2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51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51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3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51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51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4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51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51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95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762699" y="620688"/>
            <a:ext cx="1588448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400" dirty="0">
                <a:solidFill>
                  <a:prstClr val="black"/>
                </a:solidFill>
                <a:ea typeface="+mj-ea"/>
                <a:cs typeface="+mj-cs"/>
              </a:rPr>
              <a:t>Citace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1039072" y="1337572"/>
            <a:ext cx="7632848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lvl="0" indent="-285750">
              <a:buFont typeface="Arial" pitchFamily="34" charset="0"/>
              <a:buChar char="•"/>
            </a:pPr>
            <a:r>
              <a:rPr lang="en-US" sz="2000" dirty="0"/>
              <a:t>[</a:t>
            </a:r>
            <a:r>
              <a:rPr lang="cs-CZ" sz="2000" dirty="0" smtClean="0"/>
              <a:t>cit.2012-05-16</a:t>
            </a:r>
            <a:r>
              <a:rPr lang="en-US" sz="2000" dirty="0" smtClean="0"/>
              <a:t>]</a:t>
            </a:r>
            <a:r>
              <a:rPr lang="cs-CZ" sz="2000" dirty="0"/>
              <a:t>.Dostupné na </a:t>
            </a:r>
            <a:r>
              <a:rPr lang="cs-CZ" sz="2000" dirty="0" smtClean="0"/>
              <a:t>www: </a:t>
            </a:r>
            <a:r>
              <a:rPr lang="cs-CZ" sz="2000" dirty="0" smtClean="0">
                <a:hlinkClick r:id="rId2"/>
              </a:rPr>
              <a:t>http</a:t>
            </a:r>
            <a:r>
              <a:rPr lang="cs-CZ" sz="2000" dirty="0">
                <a:hlinkClick r:id="rId2"/>
              </a:rPr>
              <a:t>://</a:t>
            </a:r>
            <a:r>
              <a:rPr lang="cs-CZ" sz="2000" dirty="0" smtClean="0">
                <a:hlinkClick r:id="rId2"/>
              </a:rPr>
              <a:t>office.microsoft.com</a:t>
            </a:r>
            <a:endParaRPr lang="cs-CZ" sz="2000" dirty="0" smtClean="0"/>
          </a:p>
          <a:p>
            <a:endParaRPr lang="cs-CZ" sz="2000" dirty="0" smtClean="0"/>
          </a:p>
          <a:p>
            <a:pPr lvl="0"/>
            <a:endParaRPr lang="cs-CZ" sz="2000" dirty="0" smtClean="0"/>
          </a:p>
        </p:txBody>
      </p:sp>
    </p:spTree>
    <p:extLst>
      <p:ext uri="{BB962C8B-B14F-4D97-AF65-F5344CB8AC3E}">
        <p14:creationId xmlns:p14="http://schemas.microsoft.com/office/powerpoint/2010/main" val="298458681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74</TotalTime>
  <Words>97</Words>
  <Application>Microsoft Office PowerPoint</Application>
  <PresentationFormat>Předvádění na obrazovce (4:3)</PresentationFormat>
  <Paragraphs>35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Prezentace aplikace PowerPoint</vt:lpstr>
      <vt:lpstr>ZELENINA </vt:lpstr>
      <vt:lpstr> ZELENINA </vt:lpstr>
      <vt:lpstr> ZELENINA </vt:lpstr>
      <vt:lpstr>ZELENINOVÁ JÍDLA </vt:lpstr>
      <vt:lpstr>ZELENINOVÁ JÍDLA </vt:lpstr>
      <vt:lpstr>Prezentace aplikace PowerPoint</vt:lpstr>
    </vt:vector>
  </TitlesOfParts>
  <Company>B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Hana</dc:creator>
  <cp:lastModifiedBy>Učitel</cp:lastModifiedBy>
  <cp:revision>9</cp:revision>
  <dcterms:created xsi:type="dcterms:W3CDTF">2012-05-16T18:49:18Z</dcterms:created>
  <dcterms:modified xsi:type="dcterms:W3CDTF">2012-09-24T11:38:22Z</dcterms:modified>
</cp:coreProperties>
</file>